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29"/>
  </p:notesMasterIdLst>
  <p:sldIdLst>
    <p:sldId id="270" r:id="rId6"/>
    <p:sldId id="269" r:id="rId7"/>
    <p:sldId id="259" r:id="rId8"/>
    <p:sldId id="284" r:id="rId9"/>
    <p:sldId id="272" r:id="rId10"/>
    <p:sldId id="274" r:id="rId11"/>
    <p:sldId id="273" r:id="rId12"/>
    <p:sldId id="293" r:id="rId13"/>
    <p:sldId id="294" r:id="rId14"/>
    <p:sldId id="302" r:id="rId15"/>
    <p:sldId id="280" r:id="rId16"/>
    <p:sldId id="301" r:id="rId17"/>
    <p:sldId id="282" r:id="rId18"/>
    <p:sldId id="295" r:id="rId19"/>
    <p:sldId id="288" r:id="rId20"/>
    <p:sldId id="289" r:id="rId21"/>
    <p:sldId id="298" r:id="rId22"/>
    <p:sldId id="286" r:id="rId23"/>
    <p:sldId id="299" r:id="rId24"/>
    <p:sldId id="300" r:id="rId25"/>
    <p:sldId id="303" r:id="rId26"/>
    <p:sldId id="290" r:id="rId27"/>
    <p:sldId id="2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e Watkins" initials="RW" lastIdx="1" clrIdx="0">
    <p:extLst>
      <p:ext uri="{19B8F6BF-5375-455C-9EA6-DF929625EA0E}">
        <p15:presenceInfo xmlns:p15="http://schemas.microsoft.com/office/powerpoint/2012/main" userId="S::rwatkins@capital.org::4fb72aed-fa85-4864-9db8-c774ecd71f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790"/>
    <a:srgbClr val="2B063C"/>
    <a:srgbClr val="FFECE7"/>
    <a:srgbClr val="F16422"/>
    <a:srgbClr val="8CC73F"/>
    <a:srgbClr val="FFD05B"/>
    <a:srgbClr val="3E0052"/>
    <a:srgbClr val="832990"/>
    <a:srgbClr val="00A9E7"/>
    <a:srgbClr val="00B5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76499F-A408-4757-95A2-9BF4212FBD5E}" v="12" dt="2021-03-18T20:56:09.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27" autoAdjust="0"/>
    <p:restoredTop sz="52362" autoAdjust="0"/>
  </p:normalViewPr>
  <p:slideViewPr>
    <p:cSldViewPr snapToGrid="0" snapToObjects="1">
      <p:cViewPr varScale="1">
        <p:scale>
          <a:sx n="54" d="100"/>
          <a:sy n="54" d="100"/>
        </p:scale>
        <p:origin x="2994"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4" d="100"/>
          <a:sy n="84" d="100"/>
        </p:scale>
        <p:origin x="285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ears" userId="31a2e534-b632-4712-be44-659d533b0357" providerId="ADAL" clId="{4476499F-A408-4757-95A2-9BF4212FBD5E}"/>
    <pc:docChg chg="modSld">
      <pc:chgData name="Kathryn Sears" userId="31a2e534-b632-4712-be44-659d533b0357" providerId="ADAL" clId="{4476499F-A408-4757-95A2-9BF4212FBD5E}" dt="2021-07-02T17:59:39.445" v="83" actId="20577"/>
      <pc:docMkLst>
        <pc:docMk/>
      </pc:docMkLst>
      <pc:sldChg chg="modSp mod modNotesTx">
        <pc:chgData name="Kathryn Sears" userId="31a2e534-b632-4712-be44-659d533b0357" providerId="ADAL" clId="{4476499F-A408-4757-95A2-9BF4212FBD5E}" dt="2021-07-02T17:49:39.017" v="81" actId="20577"/>
        <pc:sldMkLst>
          <pc:docMk/>
          <pc:sldMk cId="1754606716" sldId="295"/>
        </pc:sldMkLst>
        <pc:spChg chg="mod">
          <ac:chgData name="Kathryn Sears" userId="31a2e534-b632-4712-be44-659d533b0357" providerId="ADAL" clId="{4476499F-A408-4757-95A2-9BF4212FBD5E}" dt="2021-07-02T17:49:19.370" v="69" actId="20577"/>
          <ac:spMkLst>
            <pc:docMk/>
            <pc:sldMk cId="1754606716" sldId="295"/>
            <ac:spMk id="4" creationId="{0868D7DA-9C0D-4660-8246-823BCF41ACA3}"/>
          </ac:spMkLst>
        </pc:spChg>
      </pc:sldChg>
      <pc:sldChg chg="modSp mod">
        <pc:chgData name="Kathryn Sears" userId="31a2e534-b632-4712-be44-659d533b0357" providerId="ADAL" clId="{4476499F-A408-4757-95A2-9BF4212FBD5E}" dt="2021-07-02T17:59:39.445" v="83" actId="20577"/>
        <pc:sldMkLst>
          <pc:docMk/>
          <pc:sldMk cId="1868768591" sldId="299"/>
        </pc:sldMkLst>
        <pc:spChg chg="mod">
          <ac:chgData name="Kathryn Sears" userId="31a2e534-b632-4712-be44-659d533b0357" providerId="ADAL" clId="{4476499F-A408-4757-95A2-9BF4212FBD5E}" dt="2021-07-02T17:59:39.445" v="83" actId="20577"/>
          <ac:spMkLst>
            <pc:docMk/>
            <pc:sldMk cId="1868768591" sldId="299"/>
            <ac:spMk id="9" creationId="{C9248566-C585-40C7-8928-C33C1A5446BF}"/>
          </ac:spMkLst>
        </pc:spChg>
      </pc:sldChg>
    </pc:docChg>
  </pc:docChgLst>
  <pc:docChgLst>
    <pc:chgData name="Kathryn Sears" userId="484ccba2-b228-4f36-9c91-34d7b1375cfc" providerId="ADAL" clId="{4476499F-A408-4757-95A2-9BF4212FBD5E}"/>
    <pc:docChg chg="undo custSel modSld">
      <pc:chgData name="Kathryn Sears" userId="484ccba2-b228-4f36-9c91-34d7b1375cfc" providerId="ADAL" clId="{4476499F-A408-4757-95A2-9BF4212FBD5E}" dt="2021-03-19T15:05:44.971" v="1774" actId="20577"/>
      <pc:docMkLst>
        <pc:docMk/>
      </pc:docMkLst>
      <pc:sldChg chg="addSp delSp modSp mod">
        <pc:chgData name="Kathryn Sears" userId="484ccba2-b228-4f36-9c91-34d7b1375cfc" providerId="ADAL" clId="{4476499F-A408-4757-95A2-9BF4212FBD5E}" dt="2021-03-16T20:36:40.798" v="129" actId="14861"/>
        <pc:sldMkLst>
          <pc:docMk/>
          <pc:sldMk cId="933637976" sldId="259"/>
        </pc:sldMkLst>
        <pc:spChg chg="add del mod">
          <ac:chgData name="Kathryn Sears" userId="484ccba2-b228-4f36-9c91-34d7b1375cfc" providerId="ADAL" clId="{4476499F-A408-4757-95A2-9BF4212FBD5E}" dt="2021-03-16T20:26:02.753" v="1" actId="478"/>
          <ac:spMkLst>
            <pc:docMk/>
            <pc:sldMk cId="933637976" sldId="259"/>
            <ac:spMk id="2" creationId="{9F2146F8-BEC0-4DB8-834D-5C146D757724}"/>
          </ac:spMkLst>
        </pc:spChg>
        <pc:spChg chg="add del mod">
          <ac:chgData name="Kathryn Sears" userId="484ccba2-b228-4f36-9c91-34d7b1375cfc" providerId="ADAL" clId="{4476499F-A408-4757-95A2-9BF4212FBD5E}" dt="2021-03-16T20:32:49.591" v="17" actId="478"/>
          <ac:spMkLst>
            <pc:docMk/>
            <pc:sldMk cId="933637976" sldId="259"/>
            <ac:spMk id="8" creationId="{EFFE33F8-7437-418C-9D32-4171BF7E1395}"/>
          </ac:spMkLst>
        </pc:spChg>
        <pc:spChg chg="add mod">
          <ac:chgData name="Kathryn Sears" userId="484ccba2-b228-4f36-9c91-34d7b1375cfc" providerId="ADAL" clId="{4476499F-A408-4757-95A2-9BF4212FBD5E}" dt="2021-03-16T20:36:22.901" v="128" actId="113"/>
          <ac:spMkLst>
            <pc:docMk/>
            <pc:sldMk cId="933637976" sldId="259"/>
            <ac:spMk id="9" creationId="{143F00A1-6AB3-4FF0-B805-10CB1AFAAE28}"/>
          </ac:spMkLst>
        </pc:spChg>
        <pc:picChg chg="add del mod">
          <ac:chgData name="Kathryn Sears" userId="484ccba2-b228-4f36-9c91-34d7b1375cfc" providerId="ADAL" clId="{4476499F-A408-4757-95A2-9BF4212FBD5E}" dt="2021-03-16T20:26:41.787" v="8" actId="478"/>
          <ac:picMkLst>
            <pc:docMk/>
            <pc:sldMk cId="933637976" sldId="259"/>
            <ac:picMk id="4" creationId="{79529DC2-3FE9-4A4A-A095-0662F105B8E1}"/>
          </ac:picMkLst>
        </pc:picChg>
        <pc:picChg chg="add del mod">
          <ac:chgData name="Kathryn Sears" userId="484ccba2-b228-4f36-9c91-34d7b1375cfc" providerId="ADAL" clId="{4476499F-A408-4757-95A2-9BF4212FBD5E}" dt="2021-03-16T20:34:13.622" v="24" actId="478"/>
          <ac:picMkLst>
            <pc:docMk/>
            <pc:sldMk cId="933637976" sldId="259"/>
            <ac:picMk id="7" creationId="{D883C122-9CEA-4487-9F7F-A7A179779DC9}"/>
          </ac:picMkLst>
        </pc:picChg>
        <pc:picChg chg="add mod ord">
          <ac:chgData name="Kathryn Sears" userId="484ccba2-b228-4f36-9c91-34d7b1375cfc" providerId="ADAL" clId="{4476499F-A408-4757-95A2-9BF4212FBD5E}" dt="2021-03-16T20:36:40.798" v="129" actId="14861"/>
          <ac:picMkLst>
            <pc:docMk/>
            <pc:sldMk cId="933637976" sldId="259"/>
            <ac:picMk id="11" creationId="{C09A4700-64D3-4C78-8921-8691C31DF40D}"/>
          </ac:picMkLst>
        </pc:picChg>
        <pc:picChg chg="del">
          <ac:chgData name="Kathryn Sears" userId="484ccba2-b228-4f36-9c91-34d7b1375cfc" providerId="ADAL" clId="{4476499F-A408-4757-95A2-9BF4212FBD5E}" dt="2021-03-16T20:26:00.082" v="0" actId="478"/>
          <ac:picMkLst>
            <pc:docMk/>
            <pc:sldMk cId="933637976" sldId="259"/>
            <ac:picMk id="15" creationId="{FB541522-13B1-4BEB-B6AD-2E5A6591AFA4}"/>
          </ac:picMkLst>
        </pc:picChg>
      </pc:sldChg>
      <pc:sldChg chg="addSp delSp modSp mod">
        <pc:chgData name="Kathryn Sears" userId="484ccba2-b228-4f36-9c91-34d7b1375cfc" providerId="ADAL" clId="{4476499F-A408-4757-95A2-9BF4212FBD5E}" dt="2021-03-18T20:56:09.316" v="305"/>
        <pc:sldMkLst>
          <pc:docMk/>
          <pc:sldMk cId="1046115821" sldId="274"/>
        </pc:sldMkLst>
        <pc:picChg chg="add del mod">
          <ac:chgData name="Kathryn Sears" userId="484ccba2-b228-4f36-9c91-34d7b1375cfc" providerId="ADAL" clId="{4476499F-A408-4757-95A2-9BF4212FBD5E}" dt="2021-03-18T20:54:10.427" v="294" actId="478"/>
          <ac:picMkLst>
            <pc:docMk/>
            <pc:sldMk cId="1046115821" sldId="274"/>
            <ac:picMk id="3" creationId="{DD8BF0DD-A74A-44B2-A8C7-0EC89C59412A}"/>
          </ac:picMkLst>
        </pc:picChg>
        <pc:picChg chg="del">
          <ac:chgData name="Kathryn Sears" userId="484ccba2-b228-4f36-9c91-34d7b1375cfc" providerId="ADAL" clId="{4476499F-A408-4757-95A2-9BF4212FBD5E}" dt="2021-03-18T20:52:44.069" v="281" actId="478"/>
          <ac:picMkLst>
            <pc:docMk/>
            <pc:sldMk cId="1046115821" sldId="274"/>
            <ac:picMk id="5" creationId="{5F2B94D3-E78F-431F-A39A-3AF01474B7AE}"/>
          </ac:picMkLst>
        </pc:picChg>
        <pc:picChg chg="add mod">
          <ac:chgData name="Kathryn Sears" userId="484ccba2-b228-4f36-9c91-34d7b1375cfc" providerId="ADAL" clId="{4476499F-A408-4757-95A2-9BF4212FBD5E}" dt="2021-03-18T20:56:09.316" v="305"/>
          <ac:picMkLst>
            <pc:docMk/>
            <pc:sldMk cId="1046115821" sldId="274"/>
            <ac:picMk id="8" creationId="{1A09E93D-5177-4C52-9049-B617B244F1E7}"/>
          </ac:picMkLst>
        </pc:picChg>
      </pc:sldChg>
      <pc:sldChg chg="addSp delSp modSp mod">
        <pc:chgData name="Kathryn Sears" userId="484ccba2-b228-4f36-9c91-34d7b1375cfc" providerId="ADAL" clId="{4476499F-A408-4757-95A2-9BF4212FBD5E}" dt="2021-03-18T20:33:35.320" v="280"/>
        <pc:sldMkLst>
          <pc:docMk/>
          <pc:sldMk cId="2304171846" sldId="282"/>
        </pc:sldMkLst>
        <pc:picChg chg="del">
          <ac:chgData name="Kathryn Sears" userId="484ccba2-b228-4f36-9c91-34d7b1375cfc" providerId="ADAL" clId="{4476499F-A408-4757-95A2-9BF4212FBD5E}" dt="2021-03-18T20:33:34.493" v="279" actId="478"/>
          <ac:picMkLst>
            <pc:docMk/>
            <pc:sldMk cId="2304171846" sldId="282"/>
            <ac:picMk id="6" creationId="{F624BE7E-FF33-471D-8851-6C718A3B78AF}"/>
          </ac:picMkLst>
        </pc:picChg>
        <pc:picChg chg="add mod">
          <ac:chgData name="Kathryn Sears" userId="484ccba2-b228-4f36-9c91-34d7b1375cfc" providerId="ADAL" clId="{4476499F-A408-4757-95A2-9BF4212FBD5E}" dt="2021-03-18T20:33:35.320" v="280"/>
          <ac:picMkLst>
            <pc:docMk/>
            <pc:sldMk cId="2304171846" sldId="282"/>
            <ac:picMk id="7" creationId="{5A782F12-25B4-4B20-A167-8D8A5B77B835}"/>
          </ac:picMkLst>
        </pc:picChg>
      </pc:sldChg>
      <pc:sldChg chg="addSp delSp modSp mod">
        <pc:chgData name="Kathryn Sears" userId="484ccba2-b228-4f36-9c91-34d7b1375cfc" providerId="ADAL" clId="{4476499F-A408-4757-95A2-9BF4212FBD5E}" dt="2021-03-16T21:03:04.799" v="268" actId="29295"/>
        <pc:sldMkLst>
          <pc:docMk/>
          <pc:sldMk cId="2119976477" sldId="284"/>
        </pc:sldMkLst>
        <pc:spChg chg="add del mod">
          <ac:chgData name="Kathryn Sears" userId="484ccba2-b228-4f36-9c91-34d7b1375cfc" providerId="ADAL" clId="{4476499F-A408-4757-95A2-9BF4212FBD5E}" dt="2021-03-16T20:58:01.666" v="132" actId="478"/>
          <ac:spMkLst>
            <pc:docMk/>
            <pc:sldMk cId="2119976477" sldId="284"/>
            <ac:spMk id="3" creationId="{1BDB6098-6D66-489C-86B0-23248209E36E}"/>
          </ac:spMkLst>
        </pc:spChg>
        <pc:spChg chg="add del mod">
          <ac:chgData name="Kathryn Sears" userId="484ccba2-b228-4f36-9c91-34d7b1375cfc" providerId="ADAL" clId="{4476499F-A408-4757-95A2-9BF4212FBD5E}" dt="2021-03-16T20:59:32.280" v="142" actId="478"/>
          <ac:spMkLst>
            <pc:docMk/>
            <pc:sldMk cId="2119976477" sldId="284"/>
            <ac:spMk id="9" creationId="{9E9B32C6-D556-4BF1-853F-43D66FBCA188}"/>
          </ac:spMkLst>
        </pc:spChg>
        <pc:spChg chg="add mod">
          <ac:chgData name="Kathryn Sears" userId="484ccba2-b228-4f36-9c91-34d7b1375cfc" providerId="ADAL" clId="{4476499F-A408-4757-95A2-9BF4212FBD5E}" dt="2021-03-16T21:02:56.139" v="267" actId="207"/>
          <ac:spMkLst>
            <pc:docMk/>
            <pc:sldMk cId="2119976477" sldId="284"/>
            <ac:spMk id="10" creationId="{EC6A5986-FA93-4345-BCC1-82CD419FA368}"/>
          </ac:spMkLst>
        </pc:spChg>
        <pc:picChg chg="del">
          <ac:chgData name="Kathryn Sears" userId="484ccba2-b228-4f36-9c91-34d7b1375cfc" providerId="ADAL" clId="{4476499F-A408-4757-95A2-9BF4212FBD5E}" dt="2021-03-16T20:57:57.940" v="130" actId="478"/>
          <ac:picMkLst>
            <pc:docMk/>
            <pc:sldMk cId="2119976477" sldId="284"/>
            <ac:picMk id="6" creationId="{A81DEB95-F1A9-47E2-8938-F0EE05C073DB}"/>
          </ac:picMkLst>
        </pc:picChg>
        <pc:picChg chg="add mod modCrop">
          <ac:chgData name="Kathryn Sears" userId="484ccba2-b228-4f36-9c91-34d7b1375cfc" providerId="ADAL" clId="{4476499F-A408-4757-95A2-9BF4212FBD5E}" dt="2021-03-16T21:03:04.799" v="268" actId="29295"/>
          <ac:picMkLst>
            <pc:docMk/>
            <pc:sldMk cId="2119976477" sldId="284"/>
            <ac:picMk id="7" creationId="{D6AE94C9-6929-44A4-8BE3-A5EF4332A5DE}"/>
          </ac:picMkLst>
        </pc:picChg>
      </pc:sldChg>
      <pc:sldChg chg="addSp modSp mod">
        <pc:chgData name="Kathryn Sears" userId="484ccba2-b228-4f36-9c91-34d7b1375cfc" providerId="ADAL" clId="{4476499F-A408-4757-95A2-9BF4212FBD5E}" dt="2021-03-18T20:03:27.728" v="270" actId="167"/>
        <pc:sldMkLst>
          <pc:docMk/>
          <pc:sldMk cId="718825769" sldId="290"/>
        </pc:sldMkLst>
        <pc:spChg chg="mod">
          <ac:chgData name="Kathryn Sears" userId="484ccba2-b228-4f36-9c91-34d7b1375cfc" providerId="ADAL" clId="{4476499F-A408-4757-95A2-9BF4212FBD5E}" dt="2021-03-18T20:03:24.005" v="269" actId="164"/>
          <ac:spMkLst>
            <pc:docMk/>
            <pc:sldMk cId="718825769" sldId="290"/>
            <ac:spMk id="3" creationId="{07CD24AF-0360-4133-B436-C6EBFC973A63}"/>
          </ac:spMkLst>
        </pc:spChg>
        <pc:spChg chg="mod">
          <ac:chgData name="Kathryn Sears" userId="484ccba2-b228-4f36-9c91-34d7b1375cfc" providerId="ADAL" clId="{4476499F-A408-4757-95A2-9BF4212FBD5E}" dt="2021-03-18T20:03:24.005" v="269" actId="164"/>
          <ac:spMkLst>
            <pc:docMk/>
            <pc:sldMk cId="718825769" sldId="290"/>
            <ac:spMk id="12" creationId="{B18A9FD5-5CFE-4D00-8489-5AED462BB527}"/>
          </ac:spMkLst>
        </pc:spChg>
        <pc:spChg chg="mod">
          <ac:chgData name="Kathryn Sears" userId="484ccba2-b228-4f36-9c91-34d7b1375cfc" providerId="ADAL" clId="{4476499F-A408-4757-95A2-9BF4212FBD5E}" dt="2021-03-18T20:03:24.005" v="269" actId="164"/>
          <ac:spMkLst>
            <pc:docMk/>
            <pc:sldMk cId="718825769" sldId="290"/>
            <ac:spMk id="13" creationId="{930BB270-863D-4078-929B-37C24ACC383F}"/>
          </ac:spMkLst>
        </pc:spChg>
        <pc:spChg chg="mod">
          <ac:chgData name="Kathryn Sears" userId="484ccba2-b228-4f36-9c91-34d7b1375cfc" providerId="ADAL" clId="{4476499F-A408-4757-95A2-9BF4212FBD5E}" dt="2021-03-18T20:03:24.005" v="269" actId="164"/>
          <ac:spMkLst>
            <pc:docMk/>
            <pc:sldMk cId="718825769" sldId="290"/>
            <ac:spMk id="15" creationId="{4726667F-EED4-4FCF-A040-833E15646721}"/>
          </ac:spMkLst>
        </pc:spChg>
        <pc:grpChg chg="add mod ord">
          <ac:chgData name="Kathryn Sears" userId="484ccba2-b228-4f36-9c91-34d7b1375cfc" providerId="ADAL" clId="{4476499F-A408-4757-95A2-9BF4212FBD5E}" dt="2021-03-18T20:03:27.728" v="270" actId="167"/>
          <ac:grpSpMkLst>
            <pc:docMk/>
            <pc:sldMk cId="718825769" sldId="290"/>
            <ac:grpSpMk id="5" creationId="{273645BD-8B8F-4F18-B58D-9962BACD1A51}"/>
          </ac:grpSpMkLst>
        </pc:grpChg>
      </pc:sldChg>
      <pc:sldChg chg="modSp mod modNotesTx">
        <pc:chgData name="Kathryn Sears" userId="484ccba2-b228-4f36-9c91-34d7b1375cfc" providerId="ADAL" clId="{4476499F-A408-4757-95A2-9BF4212FBD5E}" dt="2021-03-19T15:03:41.873" v="1179" actId="20577"/>
        <pc:sldMkLst>
          <pc:docMk/>
          <pc:sldMk cId="1328390379" sldId="294"/>
        </pc:sldMkLst>
        <pc:spChg chg="mod">
          <ac:chgData name="Kathryn Sears" userId="484ccba2-b228-4f36-9c91-34d7b1375cfc" providerId="ADAL" clId="{4476499F-A408-4757-95A2-9BF4212FBD5E}" dt="2021-03-19T15:00:26.603" v="771" actId="20577"/>
          <ac:spMkLst>
            <pc:docMk/>
            <pc:sldMk cId="1328390379" sldId="294"/>
            <ac:spMk id="5" creationId="{1DB4DE49-3B66-5041-A1A7-0BE2B26CB056}"/>
          </ac:spMkLst>
        </pc:spChg>
      </pc:sldChg>
      <pc:sldChg chg="addSp delSp modSp mod">
        <pc:chgData name="Kathryn Sears" userId="484ccba2-b228-4f36-9c91-34d7b1375cfc" providerId="ADAL" clId="{4476499F-A408-4757-95A2-9BF4212FBD5E}" dt="2021-03-18T20:33:30.207" v="278"/>
        <pc:sldMkLst>
          <pc:docMk/>
          <pc:sldMk cId="1754606716" sldId="295"/>
        </pc:sldMkLst>
        <pc:picChg chg="add mod">
          <ac:chgData name="Kathryn Sears" userId="484ccba2-b228-4f36-9c91-34d7b1375cfc" providerId="ADAL" clId="{4476499F-A408-4757-95A2-9BF4212FBD5E}" dt="2021-03-18T20:33:30.207" v="278"/>
          <ac:picMkLst>
            <pc:docMk/>
            <pc:sldMk cId="1754606716" sldId="295"/>
            <ac:picMk id="5" creationId="{8956E7AD-D4DA-4E57-ADF7-ECD1519C6642}"/>
          </ac:picMkLst>
        </pc:picChg>
        <pc:picChg chg="del">
          <ac:chgData name="Kathryn Sears" userId="484ccba2-b228-4f36-9c91-34d7b1375cfc" providerId="ADAL" clId="{4476499F-A408-4757-95A2-9BF4212FBD5E}" dt="2021-03-18T20:32:45.971" v="271" actId="478"/>
          <ac:picMkLst>
            <pc:docMk/>
            <pc:sldMk cId="1754606716" sldId="295"/>
            <ac:picMk id="6" creationId="{F624BE7E-FF33-471D-8851-6C718A3B78AF}"/>
          </ac:picMkLst>
        </pc:picChg>
      </pc:sldChg>
      <pc:sldChg chg="modNotesTx">
        <pc:chgData name="Kathryn Sears" userId="484ccba2-b228-4f36-9c91-34d7b1375cfc" providerId="ADAL" clId="{4476499F-A408-4757-95A2-9BF4212FBD5E}" dt="2021-03-19T15:05:44.971" v="1774" actId="20577"/>
        <pc:sldMkLst>
          <pc:docMk/>
          <pc:sldMk cId="569220919" sldId="302"/>
        </pc:sldMkLst>
      </pc:sldChg>
    </pc:docChg>
  </pc:docChgLst>
  <pc:docChgLst>
    <pc:chgData name="Renee" userId="d188d10e-a5f1-4fb4-be80-fb7f41238e91" providerId="ADAL" clId="{D5BBA600-C922-4D2F-9900-A30EABB292B9}"/>
    <pc:docChg chg="modSld">
      <pc:chgData name="Renee" userId="d188d10e-a5f1-4fb4-be80-fb7f41238e91" providerId="ADAL" clId="{D5BBA600-C922-4D2F-9900-A30EABB292B9}" dt="2021-03-19T14:40:33.593" v="167" actId="20577"/>
      <pc:docMkLst>
        <pc:docMk/>
      </pc:docMkLst>
      <pc:sldChg chg="modNotesTx">
        <pc:chgData name="Renee" userId="d188d10e-a5f1-4fb4-be80-fb7f41238e91" providerId="ADAL" clId="{D5BBA600-C922-4D2F-9900-A30EABB292B9}" dt="2021-03-19T14:30:19.683" v="100" actId="6549"/>
        <pc:sldMkLst>
          <pc:docMk/>
          <pc:sldMk cId="2638687731" sldId="280"/>
        </pc:sldMkLst>
      </pc:sldChg>
      <pc:sldChg chg="modSp">
        <pc:chgData name="Renee" userId="d188d10e-a5f1-4fb4-be80-fb7f41238e91" providerId="ADAL" clId="{D5BBA600-C922-4D2F-9900-A30EABB292B9}" dt="2021-03-19T14:37:44" v="104" actId="20577"/>
        <pc:sldMkLst>
          <pc:docMk/>
          <pc:sldMk cId="526308013" sldId="289"/>
        </pc:sldMkLst>
        <pc:spChg chg="mod">
          <ac:chgData name="Renee" userId="d188d10e-a5f1-4fb4-be80-fb7f41238e91" providerId="ADAL" clId="{D5BBA600-C922-4D2F-9900-A30EABB292B9}" dt="2021-03-19T14:37:44" v="104" actId="20577"/>
          <ac:spMkLst>
            <pc:docMk/>
            <pc:sldMk cId="526308013" sldId="289"/>
            <ac:spMk id="5" creationId="{F824AB39-934D-4D1C-937C-66833B0B15A5}"/>
          </ac:spMkLst>
        </pc:spChg>
      </pc:sldChg>
      <pc:sldChg chg="modNotesTx">
        <pc:chgData name="Renee" userId="d188d10e-a5f1-4fb4-be80-fb7f41238e91" providerId="ADAL" clId="{D5BBA600-C922-4D2F-9900-A30EABB292B9}" dt="2021-03-19T14:23:03.588" v="0" actId="20577"/>
        <pc:sldMkLst>
          <pc:docMk/>
          <pc:sldMk cId="1328390379" sldId="294"/>
        </pc:sldMkLst>
      </pc:sldChg>
      <pc:sldChg chg="modNotesTx">
        <pc:chgData name="Renee" userId="d188d10e-a5f1-4fb4-be80-fb7f41238e91" providerId="ADAL" clId="{D5BBA600-C922-4D2F-9900-A30EABB292B9}" dt="2021-03-19T14:34:50.827" v="101" actId="20577"/>
        <pc:sldMkLst>
          <pc:docMk/>
          <pc:sldMk cId="1754606716" sldId="295"/>
        </pc:sldMkLst>
      </pc:sldChg>
      <pc:sldChg chg="modNotesTx">
        <pc:chgData name="Renee" userId="d188d10e-a5f1-4fb4-be80-fb7f41238e91" providerId="ADAL" clId="{D5BBA600-C922-4D2F-9900-A30EABB292B9}" dt="2021-03-19T14:40:33.593" v="167" actId="20577"/>
        <pc:sldMkLst>
          <pc:docMk/>
          <pc:sldMk cId="4144000915" sldId="303"/>
        </pc:sldMkLst>
      </pc:sldChg>
    </pc:docChg>
  </pc:docChgLst>
  <pc:docChgLst>
    <pc:chgData name="Kathryn Sears" userId="484ccba2-b228-4f36-9c91-34d7b1375cfc" providerId="ADAL" clId="{F5F5A9CE-D6F3-4CC5-B2E6-8BF2CB9D9D56}"/>
    <pc:docChg chg="undo custSel addSld delSld modSld">
      <pc:chgData name="Kathryn Sears" userId="484ccba2-b228-4f36-9c91-34d7b1375cfc" providerId="ADAL" clId="{F5F5A9CE-D6F3-4CC5-B2E6-8BF2CB9D9D56}" dt="2021-03-02T14:00:12.454" v="12673" actId="20577"/>
      <pc:docMkLst>
        <pc:docMk/>
      </pc:docMkLst>
      <pc:sldChg chg="modSp mod modNotesTx">
        <pc:chgData name="Kathryn Sears" userId="484ccba2-b228-4f36-9c91-34d7b1375cfc" providerId="ADAL" clId="{F5F5A9CE-D6F3-4CC5-B2E6-8BF2CB9D9D56}" dt="2021-03-01T20:55:28.030" v="6905" actId="20577"/>
        <pc:sldMkLst>
          <pc:docMk/>
          <pc:sldMk cId="933637976" sldId="259"/>
        </pc:sldMkLst>
        <pc:spChg chg="mod">
          <ac:chgData name="Kathryn Sears" userId="484ccba2-b228-4f36-9c91-34d7b1375cfc" providerId="ADAL" clId="{F5F5A9CE-D6F3-4CC5-B2E6-8BF2CB9D9D56}" dt="2021-02-25T18:25:01.584" v="119" actId="20577"/>
          <ac:spMkLst>
            <pc:docMk/>
            <pc:sldMk cId="933637976" sldId="259"/>
            <ac:spMk id="5" creationId="{C385FB48-FF91-4BFE-9288-2A4C70DD0605}"/>
          </ac:spMkLst>
        </pc:spChg>
      </pc:sldChg>
      <pc:sldChg chg="modSp mod">
        <pc:chgData name="Kathryn Sears" userId="484ccba2-b228-4f36-9c91-34d7b1375cfc" providerId="ADAL" clId="{F5F5A9CE-D6F3-4CC5-B2E6-8BF2CB9D9D56}" dt="2021-02-25T18:41:31.494" v="199" actId="403"/>
        <pc:sldMkLst>
          <pc:docMk/>
          <pc:sldMk cId="1009165018" sldId="262"/>
        </pc:sldMkLst>
        <pc:spChg chg="mod">
          <ac:chgData name="Kathryn Sears" userId="484ccba2-b228-4f36-9c91-34d7b1375cfc" providerId="ADAL" clId="{F5F5A9CE-D6F3-4CC5-B2E6-8BF2CB9D9D56}" dt="2021-02-25T18:41:31.494" v="199" actId="403"/>
          <ac:spMkLst>
            <pc:docMk/>
            <pc:sldMk cId="1009165018" sldId="262"/>
            <ac:spMk id="4" creationId="{893D1C8C-13E6-5C48-B492-7870C91FC751}"/>
          </ac:spMkLst>
        </pc:spChg>
      </pc:sldChg>
      <pc:sldChg chg="modSp mod">
        <pc:chgData name="Kathryn Sears" userId="484ccba2-b228-4f36-9c91-34d7b1375cfc" providerId="ADAL" clId="{F5F5A9CE-D6F3-4CC5-B2E6-8BF2CB9D9D56}" dt="2021-02-25T21:14:03.891" v="5608" actId="403"/>
        <pc:sldMkLst>
          <pc:docMk/>
          <pc:sldMk cId="3100089195" sldId="269"/>
        </pc:sldMkLst>
        <pc:spChg chg="mod">
          <ac:chgData name="Kathryn Sears" userId="484ccba2-b228-4f36-9c91-34d7b1375cfc" providerId="ADAL" clId="{F5F5A9CE-D6F3-4CC5-B2E6-8BF2CB9D9D56}" dt="2021-02-25T21:14:03.891" v="5608" actId="403"/>
          <ac:spMkLst>
            <pc:docMk/>
            <pc:sldMk cId="3100089195" sldId="269"/>
            <ac:spMk id="2" creationId="{7E145B73-AC59-A144-A4F9-0C0002889CF2}"/>
          </ac:spMkLst>
        </pc:spChg>
      </pc:sldChg>
      <pc:sldChg chg="addSp delSp modSp mod setBg modNotesTx">
        <pc:chgData name="Kathryn Sears" userId="484ccba2-b228-4f36-9c91-34d7b1375cfc" providerId="ADAL" clId="{F5F5A9CE-D6F3-4CC5-B2E6-8BF2CB9D9D56}" dt="2021-03-01T20:57:07.708" v="7027" actId="20577"/>
        <pc:sldMkLst>
          <pc:docMk/>
          <pc:sldMk cId="4137948717" sldId="272"/>
        </pc:sldMkLst>
        <pc:spChg chg="mod">
          <ac:chgData name="Kathryn Sears" userId="484ccba2-b228-4f36-9c91-34d7b1375cfc" providerId="ADAL" clId="{F5F5A9CE-D6F3-4CC5-B2E6-8BF2CB9D9D56}" dt="2021-02-25T21:13:39.925" v="5606" actId="26606"/>
          <ac:spMkLst>
            <pc:docMk/>
            <pc:sldMk cId="4137948717" sldId="272"/>
            <ac:spMk id="4" creationId="{35AB591A-0E05-A74F-B619-6EB3F9171ABF}"/>
          </ac:spMkLst>
        </pc:spChg>
        <pc:spChg chg="add del mod">
          <ac:chgData name="Kathryn Sears" userId="484ccba2-b228-4f36-9c91-34d7b1375cfc" providerId="ADAL" clId="{F5F5A9CE-D6F3-4CC5-B2E6-8BF2CB9D9D56}" dt="2021-02-25T21:13:39.925" v="5606" actId="26606"/>
          <ac:spMkLst>
            <pc:docMk/>
            <pc:sldMk cId="4137948717" sldId="272"/>
            <ac:spMk id="7" creationId="{99502E24-FACD-4483-8004-E9B4E3A18771}"/>
          </ac:spMkLst>
        </pc:spChg>
        <pc:spChg chg="add del">
          <ac:chgData name="Kathryn Sears" userId="484ccba2-b228-4f36-9c91-34d7b1375cfc" providerId="ADAL" clId="{F5F5A9CE-D6F3-4CC5-B2E6-8BF2CB9D9D56}" dt="2021-02-25T21:13:34.162" v="5604" actId="26606"/>
          <ac:spMkLst>
            <pc:docMk/>
            <pc:sldMk cId="4137948717" sldId="272"/>
            <ac:spMk id="13" creationId="{3A5B4632-C963-4296-86F0-79AA9EA5AE98}"/>
          </ac:spMkLst>
        </pc:spChg>
        <pc:spChg chg="add del">
          <ac:chgData name="Kathryn Sears" userId="484ccba2-b228-4f36-9c91-34d7b1375cfc" providerId="ADAL" clId="{F5F5A9CE-D6F3-4CC5-B2E6-8BF2CB9D9D56}" dt="2021-02-25T21:13:39.925" v="5606" actId="26606"/>
          <ac:spMkLst>
            <pc:docMk/>
            <pc:sldMk cId="4137948717" sldId="272"/>
            <ac:spMk id="15" creationId="{3EBE8569-6AEC-4B8C-8D53-2DE337CDBA65}"/>
          </ac:spMkLst>
        </pc:spChg>
        <pc:spChg chg="add del">
          <ac:chgData name="Kathryn Sears" userId="484ccba2-b228-4f36-9c91-34d7b1375cfc" providerId="ADAL" clId="{F5F5A9CE-D6F3-4CC5-B2E6-8BF2CB9D9D56}" dt="2021-02-25T21:13:39.925" v="5606" actId="26606"/>
          <ac:spMkLst>
            <pc:docMk/>
            <pc:sldMk cId="4137948717" sldId="272"/>
            <ac:spMk id="16" creationId="{8FC9BE17-9A7B-462D-AE50-3D8777387304}"/>
          </ac:spMkLst>
        </pc:spChg>
        <pc:spChg chg="add del">
          <ac:chgData name="Kathryn Sears" userId="484ccba2-b228-4f36-9c91-34d7b1375cfc" providerId="ADAL" clId="{F5F5A9CE-D6F3-4CC5-B2E6-8BF2CB9D9D56}" dt="2021-02-25T21:13:39.925" v="5606" actId="26606"/>
          <ac:spMkLst>
            <pc:docMk/>
            <pc:sldMk cId="4137948717" sldId="272"/>
            <ac:spMk id="17" creationId="{55D4142C-5077-457F-A6AD-3FECFDB39685}"/>
          </ac:spMkLst>
        </pc:spChg>
        <pc:spChg chg="add del">
          <ac:chgData name="Kathryn Sears" userId="484ccba2-b228-4f36-9c91-34d7b1375cfc" providerId="ADAL" clId="{F5F5A9CE-D6F3-4CC5-B2E6-8BF2CB9D9D56}" dt="2021-02-25T21:13:39.925" v="5606" actId="26606"/>
          <ac:spMkLst>
            <pc:docMk/>
            <pc:sldMk cId="4137948717" sldId="272"/>
            <ac:spMk id="19" creationId="{7A5F0580-5EE9-419F-96EE-B6529EF6E7D0}"/>
          </ac:spMkLst>
        </pc:spChg>
        <pc:spChg chg="add del">
          <ac:chgData name="Kathryn Sears" userId="484ccba2-b228-4f36-9c91-34d7b1375cfc" providerId="ADAL" clId="{F5F5A9CE-D6F3-4CC5-B2E6-8BF2CB9D9D56}" dt="2021-02-25T21:13:39.925" v="5606" actId="26606"/>
          <ac:spMkLst>
            <pc:docMk/>
            <pc:sldMk cId="4137948717" sldId="272"/>
            <ac:spMk id="20" creationId="{99502E24-FACD-4483-8004-E9B4E3A18771}"/>
          </ac:spMkLst>
        </pc:spChg>
        <pc:graphicFrameChg chg="add del">
          <ac:chgData name="Kathryn Sears" userId="484ccba2-b228-4f36-9c91-34d7b1375cfc" providerId="ADAL" clId="{F5F5A9CE-D6F3-4CC5-B2E6-8BF2CB9D9D56}" dt="2021-02-25T21:13:34.162" v="5604" actId="26606"/>
          <ac:graphicFrameMkLst>
            <pc:docMk/>
            <pc:sldMk cId="4137948717" sldId="272"/>
            <ac:graphicFrameMk id="9" creationId="{E9B2BB65-7104-4CC8-9BDE-BF30552128DF}"/>
          </ac:graphicFrameMkLst>
        </pc:graphicFrameChg>
        <pc:picChg chg="del">
          <ac:chgData name="Kathryn Sears" userId="484ccba2-b228-4f36-9c91-34d7b1375cfc" providerId="ADAL" clId="{F5F5A9CE-D6F3-4CC5-B2E6-8BF2CB9D9D56}" dt="2021-02-25T18:25:47.369" v="124" actId="478"/>
          <ac:picMkLst>
            <pc:docMk/>
            <pc:sldMk cId="4137948717" sldId="272"/>
            <ac:picMk id="6" creationId="{AB5B7AB1-B603-4D29-8FDA-DD3285E462E0}"/>
          </ac:picMkLst>
        </pc:picChg>
        <pc:picChg chg="add del">
          <ac:chgData name="Kathryn Sears" userId="484ccba2-b228-4f36-9c91-34d7b1375cfc" providerId="ADAL" clId="{F5F5A9CE-D6F3-4CC5-B2E6-8BF2CB9D9D56}" dt="2021-02-25T21:13:39.925" v="5606" actId="26606"/>
          <ac:picMkLst>
            <pc:docMk/>
            <pc:sldMk cId="4137948717" sldId="272"/>
            <ac:picMk id="18" creationId="{C426DCDD-477C-4221-A427-668FFE7E3B85}"/>
          </ac:picMkLst>
        </pc:picChg>
      </pc:sldChg>
      <pc:sldChg chg="modSp mod modNotesTx">
        <pc:chgData name="Kathryn Sears" userId="484ccba2-b228-4f36-9c91-34d7b1375cfc" providerId="ADAL" clId="{F5F5A9CE-D6F3-4CC5-B2E6-8BF2CB9D9D56}" dt="2021-03-01T20:58:39.375" v="7208" actId="20577"/>
        <pc:sldMkLst>
          <pc:docMk/>
          <pc:sldMk cId="3771455890" sldId="273"/>
        </pc:sldMkLst>
        <pc:spChg chg="mod">
          <ac:chgData name="Kathryn Sears" userId="484ccba2-b228-4f36-9c91-34d7b1375cfc" providerId="ADAL" clId="{F5F5A9CE-D6F3-4CC5-B2E6-8BF2CB9D9D56}" dt="2021-02-25T18:22:20.838" v="66" actId="108"/>
          <ac:spMkLst>
            <pc:docMk/>
            <pc:sldMk cId="3771455890" sldId="273"/>
            <ac:spMk id="4" creationId="{35AB591A-0E05-A74F-B619-6EB3F9171ABF}"/>
          </ac:spMkLst>
        </pc:spChg>
        <pc:spChg chg="mod">
          <ac:chgData name="Kathryn Sears" userId="484ccba2-b228-4f36-9c91-34d7b1375cfc" providerId="ADAL" clId="{F5F5A9CE-D6F3-4CC5-B2E6-8BF2CB9D9D56}" dt="2021-02-25T18:23:57.444" v="81" actId="15"/>
          <ac:spMkLst>
            <pc:docMk/>
            <pc:sldMk cId="3771455890" sldId="273"/>
            <ac:spMk id="5" creationId="{1DB4DE49-3B66-5041-A1A7-0BE2B26CB056}"/>
          </ac:spMkLst>
        </pc:spChg>
      </pc:sldChg>
      <pc:sldChg chg="modSp mod modNotesTx">
        <pc:chgData name="Kathryn Sears" userId="484ccba2-b228-4f36-9c91-34d7b1375cfc" providerId="ADAL" clId="{F5F5A9CE-D6F3-4CC5-B2E6-8BF2CB9D9D56}" dt="2021-03-01T20:58:15.635" v="7177" actId="6549"/>
        <pc:sldMkLst>
          <pc:docMk/>
          <pc:sldMk cId="1046115821" sldId="274"/>
        </pc:sldMkLst>
        <pc:spChg chg="mod">
          <ac:chgData name="Kathryn Sears" userId="484ccba2-b228-4f36-9c91-34d7b1375cfc" providerId="ADAL" clId="{F5F5A9CE-D6F3-4CC5-B2E6-8BF2CB9D9D56}" dt="2021-02-25T18:22:33.606" v="67" actId="108"/>
          <ac:spMkLst>
            <pc:docMk/>
            <pc:sldMk cId="1046115821" sldId="274"/>
            <ac:spMk id="4" creationId="{35AB591A-0E05-A74F-B619-6EB3F9171ABF}"/>
          </ac:spMkLst>
        </pc:spChg>
        <pc:spChg chg="mod">
          <ac:chgData name="Kathryn Sears" userId="484ccba2-b228-4f36-9c91-34d7b1375cfc" providerId="ADAL" clId="{F5F5A9CE-D6F3-4CC5-B2E6-8BF2CB9D9D56}" dt="2021-02-25T18:25:32.898" v="121" actId="1076"/>
          <ac:spMkLst>
            <pc:docMk/>
            <pc:sldMk cId="1046115821" sldId="274"/>
            <ac:spMk id="7" creationId="{6E270A19-0BE5-441B-86C7-596C7BE65F79}"/>
          </ac:spMkLst>
        </pc:spChg>
        <pc:picChg chg="mod">
          <ac:chgData name="Kathryn Sears" userId="484ccba2-b228-4f36-9c91-34d7b1375cfc" providerId="ADAL" clId="{F5F5A9CE-D6F3-4CC5-B2E6-8BF2CB9D9D56}" dt="2021-02-25T18:25:38.339" v="123" actId="1076"/>
          <ac:picMkLst>
            <pc:docMk/>
            <pc:sldMk cId="1046115821" sldId="274"/>
            <ac:picMk id="5" creationId="{5F2B94D3-E78F-431F-A39A-3AF01474B7AE}"/>
          </ac:picMkLst>
        </pc:picChg>
      </pc:sldChg>
      <pc:sldChg chg="addSp delSp modSp mod setBg modNotesTx">
        <pc:chgData name="Kathryn Sears" userId="484ccba2-b228-4f36-9c91-34d7b1375cfc" providerId="ADAL" clId="{F5F5A9CE-D6F3-4CC5-B2E6-8BF2CB9D9D56}" dt="2021-03-01T21:03:57.379" v="8202" actId="6549"/>
        <pc:sldMkLst>
          <pc:docMk/>
          <pc:sldMk cId="2638687731" sldId="280"/>
        </pc:sldMkLst>
        <pc:spChg chg="mod">
          <ac:chgData name="Kathryn Sears" userId="484ccba2-b228-4f36-9c91-34d7b1375cfc" providerId="ADAL" clId="{F5F5A9CE-D6F3-4CC5-B2E6-8BF2CB9D9D56}" dt="2021-02-25T18:30:33.778" v="155" actId="26606"/>
          <ac:spMkLst>
            <pc:docMk/>
            <pc:sldMk cId="2638687731" sldId="280"/>
            <ac:spMk id="2" creationId="{A98F51F7-CDF7-4C4C-8B48-E4164BAFCA5E}"/>
          </ac:spMkLst>
        </pc:spChg>
        <pc:spChg chg="mod">
          <ac:chgData name="Kathryn Sears" userId="484ccba2-b228-4f36-9c91-34d7b1375cfc" providerId="ADAL" clId="{F5F5A9CE-D6F3-4CC5-B2E6-8BF2CB9D9D56}" dt="2021-02-25T18:31:33.109" v="158" actId="108"/>
          <ac:spMkLst>
            <pc:docMk/>
            <pc:sldMk cId="2638687731" sldId="280"/>
            <ac:spMk id="8" creationId="{BA89C206-C9F7-43CB-9E83-4F140D867CDD}"/>
          </ac:spMkLst>
        </pc:spChg>
        <pc:picChg chg="add mod ord">
          <ac:chgData name="Kathryn Sears" userId="484ccba2-b228-4f36-9c91-34d7b1375cfc" providerId="ADAL" clId="{F5F5A9CE-D6F3-4CC5-B2E6-8BF2CB9D9D56}" dt="2021-02-25T18:30:33.778" v="155" actId="26606"/>
          <ac:picMkLst>
            <pc:docMk/>
            <pc:sldMk cId="2638687731" sldId="280"/>
            <ac:picMk id="4" creationId="{A1980C27-9421-4E0A-A9C2-6126B6BAEEFD}"/>
          </ac:picMkLst>
        </pc:picChg>
        <pc:picChg chg="add del">
          <ac:chgData name="Kathryn Sears" userId="484ccba2-b228-4f36-9c91-34d7b1375cfc" providerId="ADAL" clId="{F5F5A9CE-D6F3-4CC5-B2E6-8BF2CB9D9D56}" dt="2021-02-25T18:30:33.778" v="155" actId="26606"/>
          <ac:picMkLst>
            <pc:docMk/>
            <pc:sldMk cId="2638687731" sldId="280"/>
            <ac:picMk id="13" creationId="{54DDEBDD-D8BD-41A6-8A0D-B00E3768B0F9}"/>
          </ac:picMkLst>
        </pc:picChg>
      </pc:sldChg>
      <pc:sldChg chg="modSp mod modNotesTx">
        <pc:chgData name="Kathryn Sears" userId="484ccba2-b228-4f36-9c91-34d7b1375cfc" providerId="ADAL" clId="{F5F5A9CE-D6F3-4CC5-B2E6-8BF2CB9D9D56}" dt="2021-03-01T21:06:25.477" v="8637" actId="20577"/>
        <pc:sldMkLst>
          <pc:docMk/>
          <pc:sldMk cId="2304171846" sldId="282"/>
        </pc:sldMkLst>
        <pc:spChg chg="mod">
          <ac:chgData name="Kathryn Sears" userId="484ccba2-b228-4f36-9c91-34d7b1375cfc" providerId="ADAL" clId="{F5F5A9CE-D6F3-4CC5-B2E6-8BF2CB9D9D56}" dt="2021-02-25T18:30:55.991" v="156" actId="108"/>
          <ac:spMkLst>
            <pc:docMk/>
            <pc:sldMk cId="2304171846" sldId="282"/>
            <ac:spMk id="2" creationId="{A98F51F7-CDF7-4C4C-8B48-E4164BAFCA5E}"/>
          </ac:spMkLst>
        </pc:spChg>
        <pc:spChg chg="mod">
          <ac:chgData name="Kathryn Sears" userId="484ccba2-b228-4f36-9c91-34d7b1375cfc" providerId="ADAL" clId="{F5F5A9CE-D6F3-4CC5-B2E6-8BF2CB9D9D56}" dt="2021-02-25T18:32:37.730" v="163" actId="27636"/>
          <ac:spMkLst>
            <pc:docMk/>
            <pc:sldMk cId="2304171846" sldId="282"/>
            <ac:spMk id="4" creationId="{0868D7DA-9C0D-4660-8246-823BCF41ACA3}"/>
          </ac:spMkLst>
        </pc:spChg>
        <pc:picChg chg="mod">
          <ac:chgData name="Kathryn Sears" userId="484ccba2-b228-4f36-9c91-34d7b1375cfc" providerId="ADAL" clId="{F5F5A9CE-D6F3-4CC5-B2E6-8BF2CB9D9D56}" dt="2021-02-26T23:58:39.076" v="5609" actId="1076"/>
          <ac:picMkLst>
            <pc:docMk/>
            <pc:sldMk cId="2304171846" sldId="282"/>
            <ac:picMk id="6" creationId="{F624BE7E-FF33-471D-8851-6C718A3B78AF}"/>
          </ac:picMkLst>
        </pc:picChg>
      </pc:sldChg>
      <pc:sldChg chg="modSp mod modNotesTx">
        <pc:chgData name="Kathryn Sears" userId="484ccba2-b228-4f36-9c91-34d7b1375cfc" providerId="ADAL" clId="{F5F5A9CE-D6F3-4CC5-B2E6-8BF2CB9D9D56}" dt="2021-03-01T20:55:47.540" v="6920" actId="20577"/>
        <pc:sldMkLst>
          <pc:docMk/>
          <pc:sldMk cId="2119976477" sldId="284"/>
        </pc:sldMkLst>
        <pc:spChg chg="mod">
          <ac:chgData name="Kathryn Sears" userId="484ccba2-b228-4f36-9c91-34d7b1375cfc" providerId="ADAL" clId="{F5F5A9CE-D6F3-4CC5-B2E6-8BF2CB9D9D56}" dt="2021-02-25T18:22:55.324" v="69" actId="108"/>
          <ac:spMkLst>
            <pc:docMk/>
            <pc:sldMk cId="2119976477" sldId="284"/>
            <ac:spMk id="4" creationId="{35AB591A-0E05-A74F-B619-6EB3F9171ABF}"/>
          </ac:spMkLst>
        </pc:spChg>
      </pc:sldChg>
      <pc:sldChg chg="addSp modSp mod modNotesTx">
        <pc:chgData name="Kathryn Sears" userId="484ccba2-b228-4f36-9c91-34d7b1375cfc" providerId="ADAL" clId="{F5F5A9CE-D6F3-4CC5-B2E6-8BF2CB9D9D56}" dt="2021-03-02T13:56:31.694" v="12006" actId="27636"/>
        <pc:sldMkLst>
          <pc:docMk/>
          <pc:sldMk cId="3487265902" sldId="286"/>
        </pc:sldMkLst>
        <pc:spChg chg="add mod">
          <ac:chgData name="Kathryn Sears" userId="484ccba2-b228-4f36-9c91-34d7b1375cfc" providerId="ADAL" clId="{F5F5A9CE-D6F3-4CC5-B2E6-8BF2CB9D9D56}" dt="2021-02-25T20:54:05.535" v="2620"/>
          <ac:spMkLst>
            <pc:docMk/>
            <pc:sldMk cId="3487265902" sldId="286"/>
            <ac:spMk id="6" creationId="{02A5687A-3B52-4489-94FA-9D16E7EED786}"/>
          </ac:spMkLst>
        </pc:spChg>
        <pc:spChg chg="mod">
          <ac:chgData name="Kathryn Sears" userId="484ccba2-b228-4f36-9c91-34d7b1375cfc" providerId="ADAL" clId="{F5F5A9CE-D6F3-4CC5-B2E6-8BF2CB9D9D56}" dt="2021-03-02T13:56:31.694" v="12006" actId="27636"/>
          <ac:spMkLst>
            <pc:docMk/>
            <pc:sldMk cId="3487265902" sldId="286"/>
            <ac:spMk id="9" creationId="{C9248566-C585-40C7-8928-C33C1A5446BF}"/>
          </ac:spMkLst>
        </pc:spChg>
      </pc:sldChg>
      <pc:sldChg chg="modSp mod modNotesTx">
        <pc:chgData name="Kathryn Sears" userId="484ccba2-b228-4f36-9c91-34d7b1375cfc" providerId="ADAL" clId="{F5F5A9CE-D6F3-4CC5-B2E6-8BF2CB9D9D56}" dt="2021-03-01T21:14:12.542" v="10682" actId="20577"/>
        <pc:sldMkLst>
          <pc:docMk/>
          <pc:sldMk cId="184681107" sldId="288"/>
        </pc:sldMkLst>
        <pc:spChg chg="mod">
          <ac:chgData name="Kathryn Sears" userId="484ccba2-b228-4f36-9c91-34d7b1375cfc" providerId="ADAL" clId="{F5F5A9CE-D6F3-4CC5-B2E6-8BF2CB9D9D56}" dt="2021-02-25T18:44:22.820" v="243" actId="20577"/>
          <ac:spMkLst>
            <pc:docMk/>
            <pc:sldMk cId="184681107" sldId="288"/>
            <ac:spMk id="7" creationId="{D9816A51-5660-4220-9029-FD1B7340EF6D}"/>
          </ac:spMkLst>
        </pc:spChg>
      </pc:sldChg>
      <pc:sldChg chg="modSp modNotesTx">
        <pc:chgData name="Kathryn Sears" userId="484ccba2-b228-4f36-9c91-34d7b1375cfc" providerId="ADAL" clId="{F5F5A9CE-D6F3-4CC5-B2E6-8BF2CB9D9D56}" dt="2021-03-01T21:17:48.862" v="11522" actId="20577"/>
        <pc:sldMkLst>
          <pc:docMk/>
          <pc:sldMk cId="526308013" sldId="289"/>
        </pc:sldMkLst>
        <pc:spChg chg="mod">
          <ac:chgData name="Kathryn Sears" userId="484ccba2-b228-4f36-9c91-34d7b1375cfc" providerId="ADAL" clId="{F5F5A9CE-D6F3-4CC5-B2E6-8BF2CB9D9D56}" dt="2021-02-25T20:53:47.595" v="2616" actId="2711"/>
          <ac:spMkLst>
            <pc:docMk/>
            <pc:sldMk cId="526308013" sldId="289"/>
            <ac:spMk id="5" creationId="{F824AB39-934D-4D1C-937C-66833B0B15A5}"/>
          </ac:spMkLst>
        </pc:spChg>
      </pc:sldChg>
      <pc:sldChg chg="addSp delSp modSp mod modNotesTx">
        <pc:chgData name="Kathryn Sears" userId="484ccba2-b228-4f36-9c91-34d7b1375cfc" providerId="ADAL" clId="{F5F5A9CE-D6F3-4CC5-B2E6-8BF2CB9D9D56}" dt="2021-03-02T14:00:12.454" v="12673" actId="20577"/>
        <pc:sldMkLst>
          <pc:docMk/>
          <pc:sldMk cId="718825769" sldId="290"/>
        </pc:sldMkLst>
        <pc:spChg chg="add mod ord">
          <ac:chgData name="Kathryn Sears" userId="484ccba2-b228-4f36-9c91-34d7b1375cfc" providerId="ADAL" clId="{F5F5A9CE-D6F3-4CC5-B2E6-8BF2CB9D9D56}" dt="2021-03-01T20:08:18.955" v="5917" actId="1076"/>
          <ac:spMkLst>
            <pc:docMk/>
            <pc:sldMk cId="718825769" sldId="290"/>
            <ac:spMk id="3" creationId="{07CD24AF-0360-4133-B436-C6EBFC973A63}"/>
          </ac:spMkLst>
        </pc:spChg>
        <pc:spChg chg="mod">
          <ac:chgData name="Kathryn Sears" userId="484ccba2-b228-4f36-9c91-34d7b1375cfc" providerId="ADAL" clId="{F5F5A9CE-D6F3-4CC5-B2E6-8BF2CB9D9D56}" dt="2021-02-25T18:40:08.581" v="180" actId="1076"/>
          <ac:spMkLst>
            <pc:docMk/>
            <pc:sldMk cId="718825769" sldId="290"/>
            <ac:spMk id="7" creationId="{E448A226-DEBB-4D2E-BC21-A38E227CCC74}"/>
          </ac:spMkLst>
        </pc:spChg>
        <pc:spChg chg="add del mod">
          <ac:chgData name="Kathryn Sears" userId="484ccba2-b228-4f36-9c91-34d7b1375cfc" providerId="ADAL" clId="{F5F5A9CE-D6F3-4CC5-B2E6-8BF2CB9D9D56}" dt="2021-03-01T20:07:48.940" v="5907" actId="478"/>
          <ac:spMkLst>
            <pc:docMk/>
            <pc:sldMk cId="718825769" sldId="290"/>
            <ac:spMk id="9" creationId="{737D1205-1B95-4DAA-B225-B72DEBB4E520}"/>
          </ac:spMkLst>
        </pc:spChg>
        <pc:spChg chg="add del mod">
          <ac:chgData name="Kathryn Sears" userId="484ccba2-b228-4f36-9c91-34d7b1375cfc" providerId="ADAL" clId="{F5F5A9CE-D6F3-4CC5-B2E6-8BF2CB9D9D56}" dt="2021-03-01T20:07:47.518" v="5906" actId="478"/>
          <ac:spMkLst>
            <pc:docMk/>
            <pc:sldMk cId="718825769" sldId="290"/>
            <ac:spMk id="10" creationId="{0CB8D254-7648-48B2-B38E-EB4E9440EDAC}"/>
          </ac:spMkLst>
        </pc:spChg>
        <pc:spChg chg="add del mod">
          <ac:chgData name="Kathryn Sears" userId="484ccba2-b228-4f36-9c91-34d7b1375cfc" providerId="ADAL" clId="{F5F5A9CE-D6F3-4CC5-B2E6-8BF2CB9D9D56}" dt="2021-03-01T20:07:47.014" v="5905" actId="478"/>
          <ac:spMkLst>
            <pc:docMk/>
            <pc:sldMk cId="718825769" sldId="290"/>
            <ac:spMk id="11" creationId="{1B0E4530-65B5-4CD6-8F16-CF0A1358C510}"/>
          </ac:spMkLst>
        </pc:spChg>
        <pc:spChg chg="add mod">
          <ac:chgData name="Kathryn Sears" userId="484ccba2-b228-4f36-9c91-34d7b1375cfc" providerId="ADAL" clId="{F5F5A9CE-D6F3-4CC5-B2E6-8BF2CB9D9D56}" dt="2021-03-01T20:07:54.187" v="5908" actId="14100"/>
          <ac:spMkLst>
            <pc:docMk/>
            <pc:sldMk cId="718825769" sldId="290"/>
            <ac:spMk id="12" creationId="{B18A9FD5-5CFE-4D00-8489-5AED462BB527}"/>
          </ac:spMkLst>
        </pc:spChg>
        <pc:spChg chg="add mod">
          <ac:chgData name="Kathryn Sears" userId="484ccba2-b228-4f36-9c91-34d7b1375cfc" providerId="ADAL" clId="{F5F5A9CE-D6F3-4CC5-B2E6-8BF2CB9D9D56}" dt="2021-03-01T20:08:04.241" v="5913" actId="1076"/>
          <ac:spMkLst>
            <pc:docMk/>
            <pc:sldMk cId="718825769" sldId="290"/>
            <ac:spMk id="13" creationId="{930BB270-863D-4078-929B-37C24ACC383F}"/>
          </ac:spMkLst>
        </pc:spChg>
        <pc:spChg chg="add mod">
          <ac:chgData name="Kathryn Sears" userId="484ccba2-b228-4f36-9c91-34d7b1375cfc" providerId="ADAL" clId="{F5F5A9CE-D6F3-4CC5-B2E6-8BF2CB9D9D56}" dt="2021-03-01T20:08:01.770" v="5912" actId="14100"/>
          <ac:spMkLst>
            <pc:docMk/>
            <pc:sldMk cId="718825769" sldId="290"/>
            <ac:spMk id="14" creationId="{7A1F5132-8C95-43AE-B929-A6AC54CC4E1E}"/>
          </ac:spMkLst>
        </pc:spChg>
        <pc:spChg chg="add mod">
          <ac:chgData name="Kathryn Sears" userId="484ccba2-b228-4f36-9c91-34d7b1375cfc" providerId="ADAL" clId="{F5F5A9CE-D6F3-4CC5-B2E6-8BF2CB9D9D56}" dt="2021-03-01T20:08:13.081" v="5916" actId="14100"/>
          <ac:spMkLst>
            <pc:docMk/>
            <pc:sldMk cId="718825769" sldId="290"/>
            <ac:spMk id="15" creationId="{4726667F-EED4-4FCF-A040-833E15646721}"/>
          </ac:spMkLst>
        </pc:spChg>
      </pc:sldChg>
      <pc:sldChg chg="modSp mod modNotesTx">
        <pc:chgData name="Kathryn Sears" userId="484ccba2-b228-4f36-9c91-34d7b1375cfc" providerId="ADAL" clId="{F5F5A9CE-D6F3-4CC5-B2E6-8BF2CB9D9D56}" dt="2021-03-01T20:59:20.096" v="7252"/>
        <pc:sldMkLst>
          <pc:docMk/>
          <pc:sldMk cId="1848979118" sldId="293"/>
        </pc:sldMkLst>
        <pc:spChg chg="mod">
          <ac:chgData name="Kathryn Sears" userId="484ccba2-b228-4f36-9c91-34d7b1375cfc" providerId="ADAL" clId="{F5F5A9CE-D6F3-4CC5-B2E6-8BF2CB9D9D56}" dt="2021-02-25T18:22:13.844" v="65" actId="108"/>
          <ac:spMkLst>
            <pc:docMk/>
            <pc:sldMk cId="1848979118" sldId="293"/>
            <ac:spMk id="4" creationId="{35AB591A-0E05-A74F-B619-6EB3F9171ABF}"/>
          </ac:spMkLst>
        </pc:spChg>
        <pc:spChg chg="mod">
          <ac:chgData name="Kathryn Sears" userId="484ccba2-b228-4f36-9c91-34d7b1375cfc" providerId="ADAL" clId="{F5F5A9CE-D6F3-4CC5-B2E6-8BF2CB9D9D56}" dt="2021-02-25T18:27:30.245" v="140" actId="108"/>
          <ac:spMkLst>
            <pc:docMk/>
            <pc:sldMk cId="1848979118" sldId="293"/>
            <ac:spMk id="5" creationId="{1DB4DE49-3B66-5041-A1A7-0BE2B26CB056}"/>
          </ac:spMkLst>
        </pc:spChg>
        <pc:picChg chg="mod">
          <ac:chgData name="Kathryn Sears" userId="484ccba2-b228-4f36-9c91-34d7b1375cfc" providerId="ADAL" clId="{F5F5A9CE-D6F3-4CC5-B2E6-8BF2CB9D9D56}" dt="2021-02-25T18:27:41.891" v="143" actId="1076"/>
          <ac:picMkLst>
            <pc:docMk/>
            <pc:sldMk cId="1848979118" sldId="293"/>
            <ac:picMk id="6" creationId="{2B3DBB95-FE9C-4DE2-B2F7-3B7B77F30A44}"/>
          </ac:picMkLst>
        </pc:picChg>
      </pc:sldChg>
      <pc:sldChg chg="addSp delSp modSp mod modNotesTx">
        <pc:chgData name="Kathryn Sears" userId="484ccba2-b228-4f36-9c91-34d7b1375cfc" providerId="ADAL" clId="{F5F5A9CE-D6F3-4CC5-B2E6-8BF2CB9D9D56}" dt="2021-03-01T21:00:24.579" v="7482" actId="20577"/>
        <pc:sldMkLst>
          <pc:docMk/>
          <pc:sldMk cId="1328390379" sldId="294"/>
        </pc:sldMkLst>
        <pc:spChg chg="mod">
          <ac:chgData name="Kathryn Sears" userId="484ccba2-b228-4f36-9c91-34d7b1375cfc" providerId="ADAL" clId="{F5F5A9CE-D6F3-4CC5-B2E6-8BF2CB9D9D56}" dt="2021-02-25T18:22:07.891" v="64" actId="108"/>
          <ac:spMkLst>
            <pc:docMk/>
            <pc:sldMk cId="1328390379" sldId="294"/>
            <ac:spMk id="4" creationId="{35AB591A-0E05-A74F-B619-6EB3F9171ABF}"/>
          </ac:spMkLst>
        </pc:spChg>
        <pc:spChg chg="mod">
          <ac:chgData name="Kathryn Sears" userId="484ccba2-b228-4f36-9c91-34d7b1375cfc" providerId="ADAL" clId="{F5F5A9CE-D6F3-4CC5-B2E6-8BF2CB9D9D56}" dt="2021-02-25T18:20:27.907" v="59" actId="27636"/>
          <ac:spMkLst>
            <pc:docMk/>
            <pc:sldMk cId="1328390379" sldId="294"/>
            <ac:spMk id="5" creationId="{1DB4DE49-3B66-5041-A1A7-0BE2B26CB056}"/>
          </ac:spMkLst>
        </pc:spChg>
        <pc:picChg chg="del">
          <ac:chgData name="Kathryn Sears" userId="484ccba2-b228-4f36-9c91-34d7b1375cfc" providerId="ADAL" clId="{F5F5A9CE-D6F3-4CC5-B2E6-8BF2CB9D9D56}" dt="2021-02-25T18:18:45.018" v="4" actId="478"/>
          <ac:picMkLst>
            <pc:docMk/>
            <pc:sldMk cId="1328390379" sldId="294"/>
            <ac:picMk id="6" creationId="{2B3DBB95-FE9C-4DE2-B2F7-3B7B77F30A44}"/>
          </ac:picMkLst>
        </pc:picChg>
        <pc:picChg chg="add mod">
          <ac:chgData name="Kathryn Sears" userId="484ccba2-b228-4f36-9c91-34d7b1375cfc" providerId="ADAL" clId="{F5F5A9CE-D6F3-4CC5-B2E6-8BF2CB9D9D56}" dt="2021-02-25T21:11:19.468" v="5601" actId="1076"/>
          <ac:picMkLst>
            <pc:docMk/>
            <pc:sldMk cId="1328390379" sldId="294"/>
            <ac:picMk id="7" creationId="{1CC9A984-E93F-4ED0-9949-378B261EBDC5}"/>
          </ac:picMkLst>
        </pc:picChg>
      </pc:sldChg>
      <pc:sldChg chg="modSp mod modNotesTx">
        <pc:chgData name="Kathryn Sears" userId="484ccba2-b228-4f36-9c91-34d7b1375cfc" providerId="ADAL" clId="{F5F5A9CE-D6F3-4CC5-B2E6-8BF2CB9D9D56}" dt="2021-03-01T21:09:47.969" v="9530" actId="20577"/>
        <pc:sldMkLst>
          <pc:docMk/>
          <pc:sldMk cId="1754606716" sldId="295"/>
        </pc:sldMkLst>
        <pc:spChg chg="mod">
          <ac:chgData name="Kathryn Sears" userId="484ccba2-b228-4f36-9c91-34d7b1375cfc" providerId="ADAL" clId="{F5F5A9CE-D6F3-4CC5-B2E6-8BF2CB9D9D56}" dt="2021-02-25T18:33:09.314" v="168" actId="5793"/>
          <ac:spMkLst>
            <pc:docMk/>
            <pc:sldMk cId="1754606716" sldId="295"/>
            <ac:spMk id="4" creationId="{0868D7DA-9C0D-4660-8246-823BCF41ACA3}"/>
          </ac:spMkLst>
        </pc:spChg>
      </pc:sldChg>
      <pc:sldChg chg="del">
        <pc:chgData name="Kathryn Sears" userId="484ccba2-b228-4f36-9c91-34d7b1375cfc" providerId="ADAL" clId="{F5F5A9CE-D6F3-4CC5-B2E6-8BF2CB9D9D56}" dt="2021-02-25T21:06:37.217" v="4819" actId="47"/>
        <pc:sldMkLst>
          <pc:docMk/>
          <pc:sldMk cId="2739285791" sldId="296"/>
        </pc:sldMkLst>
      </pc:sldChg>
      <pc:sldChg chg="addSp modSp mod modNotesTx">
        <pc:chgData name="Kathryn Sears" userId="484ccba2-b228-4f36-9c91-34d7b1375cfc" providerId="ADAL" clId="{F5F5A9CE-D6F3-4CC5-B2E6-8BF2CB9D9D56}" dt="2021-03-01T21:19:19.911" v="11659" actId="6549"/>
        <pc:sldMkLst>
          <pc:docMk/>
          <pc:sldMk cId="3987945577" sldId="298"/>
        </pc:sldMkLst>
        <pc:spChg chg="add mod">
          <ac:chgData name="Kathryn Sears" userId="484ccba2-b228-4f36-9c91-34d7b1375cfc" providerId="ADAL" clId="{F5F5A9CE-D6F3-4CC5-B2E6-8BF2CB9D9D56}" dt="2021-02-25T20:54:01.875" v="2619" actId="1076"/>
          <ac:spMkLst>
            <pc:docMk/>
            <pc:sldMk cId="3987945577" sldId="298"/>
            <ac:spMk id="9" creationId="{7CAAA211-EDCD-4AE6-8A25-1751627B55B1}"/>
          </ac:spMkLst>
        </pc:spChg>
      </pc:sldChg>
      <pc:sldChg chg="addSp modSp mod modNotesTx">
        <pc:chgData name="Kathryn Sears" userId="484ccba2-b228-4f36-9c91-34d7b1375cfc" providerId="ADAL" clId="{F5F5A9CE-D6F3-4CC5-B2E6-8BF2CB9D9D56}" dt="2021-03-02T13:57:39.265" v="12239" actId="6549"/>
        <pc:sldMkLst>
          <pc:docMk/>
          <pc:sldMk cId="1868768591" sldId="299"/>
        </pc:sldMkLst>
        <pc:spChg chg="add mod">
          <ac:chgData name="Kathryn Sears" userId="484ccba2-b228-4f36-9c91-34d7b1375cfc" providerId="ADAL" clId="{F5F5A9CE-D6F3-4CC5-B2E6-8BF2CB9D9D56}" dt="2021-02-25T20:54:09.380" v="2621"/>
          <ac:spMkLst>
            <pc:docMk/>
            <pc:sldMk cId="1868768591" sldId="299"/>
            <ac:spMk id="6" creationId="{9D2D13DD-33F0-4C59-BBB9-6AE2A6821C71}"/>
          </ac:spMkLst>
        </pc:spChg>
        <pc:spChg chg="mod">
          <ac:chgData name="Kathryn Sears" userId="484ccba2-b228-4f36-9c91-34d7b1375cfc" providerId="ADAL" clId="{F5F5A9CE-D6F3-4CC5-B2E6-8BF2CB9D9D56}" dt="2021-03-02T13:56:53.483" v="12058" actId="113"/>
          <ac:spMkLst>
            <pc:docMk/>
            <pc:sldMk cId="1868768591" sldId="299"/>
            <ac:spMk id="9" creationId="{C9248566-C585-40C7-8928-C33C1A5446BF}"/>
          </ac:spMkLst>
        </pc:spChg>
      </pc:sldChg>
      <pc:sldChg chg="modSp mod modNotesTx">
        <pc:chgData name="Kathryn Sears" userId="484ccba2-b228-4f36-9c91-34d7b1375cfc" providerId="ADAL" clId="{F5F5A9CE-D6F3-4CC5-B2E6-8BF2CB9D9D56}" dt="2021-02-25T21:10:43.094" v="5599" actId="20577"/>
        <pc:sldMkLst>
          <pc:docMk/>
          <pc:sldMk cId="2771802220" sldId="300"/>
        </pc:sldMkLst>
        <pc:picChg chg="mod">
          <ac:chgData name="Kathryn Sears" userId="484ccba2-b228-4f36-9c91-34d7b1375cfc" providerId="ADAL" clId="{F5F5A9CE-D6F3-4CC5-B2E6-8BF2CB9D9D56}" dt="2021-02-25T18:43:23.283" v="207" actId="208"/>
          <ac:picMkLst>
            <pc:docMk/>
            <pc:sldMk cId="2771802220" sldId="300"/>
            <ac:picMk id="5" creationId="{80D2135F-F21F-4A6A-8761-94C8F77788AA}"/>
          </ac:picMkLst>
        </pc:picChg>
      </pc:sldChg>
      <pc:sldChg chg="delSp modSp add mod modNotesTx">
        <pc:chgData name="Kathryn Sears" userId="484ccba2-b228-4f36-9c91-34d7b1375cfc" providerId="ADAL" clId="{F5F5A9CE-D6F3-4CC5-B2E6-8BF2CB9D9D56}" dt="2021-03-01T21:05:05.078" v="8429" actId="20577"/>
        <pc:sldMkLst>
          <pc:docMk/>
          <pc:sldMk cId="4138874358" sldId="301"/>
        </pc:sldMkLst>
        <pc:spChg chg="mod">
          <ac:chgData name="Kathryn Sears" userId="484ccba2-b228-4f36-9c91-34d7b1375cfc" providerId="ADAL" clId="{F5F5A9CE-D6F3-4CC5-B2E6-8BF2CB9D9D56}" dt="2021-02-25T19:18:59.631" v="262" actId="20577"/>
          <ac:spMkLst>
            <pc:docMk/>
            <pc:sldMk cId="4138874358" sldId="301"/>
            <ac:spMk id="2" creationId="{A98F51F7-CDF7-4C4C-8B48-E4164BAFCA5E}"/>
          </ac:spMkLst>
        </pc:spChg>
        <pc:spChg chg="mod">
          <ac:chgData name="Kathryn Sears" userId="484ccba2-b228-4f36-9c91-34d7b1375cfc" providerId="ADAL" clId="{F5F5A9CE-D6F3-4CC5-B2E6-8BF2CB9D9D56}" dt="2021-02-25T20:46:29.531" v="746" actId="20577"/>
          <ac:spMkLst>
            <pc:docMk/>
            <pc:sldMk cId="4138874358" sldId="301"/>
            <ac:spMk id="8" creationId="{BA89C206-C9F7-43CB-9E83-4F140D867CDD}"/>
          </ac:spMkLst>
        </pc:spChg>
        <pc:picChg chg="del">
          <ac:chgData name="Kathryn Sears" userId="484ccba2-b228-4f36-9c91-34d7b1375cfc" providerId="ADAL" clId="{F5F5A9CE-D6F3-4CC5-B2E6-8BF2CB9D9D56}" dt="2021-02-25T19:19:02.938" v="263" actId="478"/>
          <ac:picMkLst>
            <pc:docMk/>
            <pc:sldMk cId="4138874358" sldId="301"/>
            <ac:picMk id="4" creationId="{A1980C27-9421-4E0A-A9C2-6126B6BAEEFD}"/>
          </ac:picMkLst>
        </pc:picChg>
      </pc:sldChg>
      <pc:sldChg chg="addSp delSp modSp add mod modNotesTx">
        <pc:chgData name="Kathryn Sears" userId="484ccba2-b228-4f36-9c91-34d7b1375cfc" providerId="ADAL" clId="{F5F5A9CE-D6F3-4CC5-B2E6-8BF2CB9D9D56}" dt="2021-03-01T21:01:38.517" v="7578"/>
        <pc:sldMkLst>
          <pc:docMk/>
          <pc:sldMk cId="569220919" sldId="302"/>
        </pc:sldMkLst>
        <pc:spChg chg="mod">
          <ac:chgData name="Kathryn Sears" userId="484ccba2-b228-4f36-9c91-34d7b1375cfc" providerId="ADAL" clId="{F5F5A9CE-D6F3-4CC5-B2E6-8BF2CB9D9D56}" dt="2021-02-25T21:02:01.133" v="3629" actId="403"/>
          <ac:spMkLst>
            <pc:docMk/>
            <pc:sldMk cId="569220919" sldId="302"/>
            <ac:spMk id="5" creationId="{1DB4DE49-3B66-5041-A1A7-0BE2B26CB056}"/>
          </ac:spMkLst>
        </pc:spChg>
        <pc:picChg chg="add mod">
          <ac:chgData name="Kathryn Sears" userId="484ccba2-b228-4f36-9c91-34d7b1375cfc" providerId="ADAL" clId="{F5F5A9CE-D6F3-4CC5-B2E6-8BF2CB9D9D56}" dt="2021-03-01T21:01:38.517" v="7578"/>
          <ac:picMkLst>
            <pc:docMk/>
            <pc:sldMk cId="569220919" sldId="302"/>
            <ac:picMk id="6" creationId="{72C5C7C2-3162-4036-945C-DBE30008FD75}"/>
          </ac:picMkLst>
        </pc:picChg>
        <pc:picChg chg="add del mod">
          <ac:chgData name="Kathryn Sears" userId="484ccba2-b228-4f36-9c91-34d7b1375cfc" providerId="ADAL" clId="{F5F5A9CE-D6F3-4CC5-B2E6-8BF2CB9D9D56}" dt="2021-02-25T21:13:40.722" v="5607"/>
          <ac:picMkLst>
            <pc:docMk/>
            <pc:sldMk cId="569220919" sldId="302"/>
            <ac:picMk id="6" creationId="{F6BECEF1-6510-44E2-BF55-37385454AA2A}"/>
          </ac:picMkLst>
        </pc:picChg>
      </pc:sldChg>
      <pc:sldChg chg="addSp delSp modSp add mod modNotesTx">
        <pc:chgData name="Kathryn Sears" userId="484ccba2-b228-4f36-9c91-34d7b1375cfc" providerId="ADAL" clId="{F5F5A9CE-D6F3-4CC5-B2E6-8BF2CB9D9D56}" dt="2021-03-01T20:08:48.536" v="5941" actId="113"/>
        <pc:sldMkLst>
          <pc:docMk/>
          <pc:sldMk cId="4144000915" sldId="303"/>
        </pc:sldMkLst>
        <pc:spChg chg="mod">
          <ac:chgData name="Kathryn Sears" userId="484ccba2-b228-4f36-9c91-34d7b1375cfc" providerId="ADAL" clId="{F5F5A9CE-D6F3-4CC5-B2E6-8BF2CB9D9D56}" dt="2021-02-25T21:06:59.342" v="4844" actId="20577"/>
          <ac:spMkLst>
            <pc:docMk/>
            <pc:sldMk cId="4144000915" sldId="303"/>
            <ac:spMk id="2" creationId="{A98F51F7-CDF7-4C4C-8B48-E4164BAFCA5E}"/>
          </ac:spMkLst>
        </pc:spChg>
        <pc:spChg chg="mod">
          <ac:chgData name="Kathryn Sears" userId="484ccba2-b228-4f36-9c91-34d7b1375cfc" providerId="ADAL" clId="{F5F5A9CE-D6F3-4CC5-B2E6-8BF2CB9D9D56}" dt="2021-03-01T20:08:48.536" v="5941" actId="113"/>
          <ac:spMkLst>
            <pc:docMk/>
            <pc:sldMk cId="4144000915" sldId="303"/>
            <ac:spMk id="6" creationId="{2EA79E91-C56D-48F6-9D7A-5822DE25E8DF}"/>
          </ac:spMkLst>
        </pc:spChg>
        <pc:picChg chg="del">
          <ac:chgData name="Kathryn Sears" userId="484ccba2-b228-4f36-9c91-34d7b1375cfc" providerId="ADAL" clId="{F5F5A9CE-D6F3-4CC5-B2E6-8BF2CB9D9D56}" dt="2021-02-25T21:07:01.246" v="4845" actId="478"/>
          <ac:picMkLst>
            <pc:docMk/>
            <pc:sldMk cId="4144000915" sldId="303"/>
            <ac:picMk id="5" creationId="{80D2135F-F21F-4A6A-8761-94C8F77788AA}"/>
          </ac:picMkLst>
        </pc:picChg>
        <pc:picChg chg="add mod">
          <ac:chgData name="Kathryn Sears" userId="484ccba2-b228-4f36-9c91-34d7b1375cfc" providerId="ADAL" clId="{F5F5A9CE-D6F3-4CC5-B2E6-8BF2CB9D9D56}" dt="2021-02-25T21:08:43.733" v="4933" actId="1076"/>
          <ac:picMkLst>
            <pc:docMk/>
            <pc:sldMk cId="4144000915" sldId="303"/>
            <ac:picMk id="1026" creationId="{77D8830E-B2D0-4FBB-BD41-6A6EA424D05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D7305-5F23-4343-9729-C2866A881BC7}" type="datetimeFigureOut">
              <a:rPr lang="en-US" smtClean="0"/>
              <a:t>7/2/2021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4D04F-510B-4B20-BE16-E1222B5D2739}" type="slidenum">
              <a:rPr lang="en-US" smtClean="0"/>
              <a:t>‹#›</a:t>
            </a:fld>
            <a:endParaRPr lang="en-US"/>
          </a:p>
        </p:txBody>
      </p:sp>
    </p:spTree>
    <p:extLst>
      <p:ext uri="{BB962C8B-B14F-4D97-AF65-F5344CB8AC3E}">
        <p14:creationId xmlns:p14="http://schemas.microsoft.com/office/powerpoint/2010/main" val="44621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2</a:t>
            </a:fld>
            <a:endParaRPr lang="en-US"/>
          </a:p>
        </p:txBody>
      </p:sp>
    </p:spTree>
    <p:extLst>
      <p:ext uri="{BB962C8B-B14F-4D97-AF65-F5344CB8AC3E}">
        <p14:creationId xmlns:p14="http://schemas.microsoft.com/office/powerpoint/2010/main" val="218836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3600" dirty="0">
                <a:solidFill>
                  <a:srgbClr val="517790"/>
                </a:solidFill>
              </a:rPr>
              <a:t>Phone screens are another technique to reduce overall interview time and avoid lengthy in-person interviews</a:t>
            </a:r>
          </a:p>
          <a:p>
            <a:pPr>
              <a:defRPr/>
            </a:pPr>
            <a:r>
              <a:rPr lang="en-US" altLang="en-US" sz="3600" dirty="0">
                <a:solidFill>
                  <a:srgbClr val="517790"/>
                </a:solidFill>
              </a:rPr>
              <a:t>Keep these interviews very short &amp; scripted.</a:t>
            </a:r>
          </a:p>
          <a:p>
            <a:pPr>
              <a:defRPr/>
            </a:pPr>
            <a:r>
              <a:rPr lang="en-US" altLang="en-US" sz="3600" dirty="0">
                <a:solidFill>
                  <a:srgbClr val="517790"/>
                </a:solidFill>
              </a:rPr>
              <a:t>Focus on “knock out questions” which are must-have skills or requirements such as pay, schedule or a particular type of software.</a:t>
            </a:r>
          </a:p>
          <a:p>
            <a:pPr>
              <a:defRPr/>
            </a:pPr>
            <a:r>
              <a:rPr lang="en-US" altLang="en-US" sz="3600" dirty="0">
                <a:solidFill>
                  <a:srgbClr val="517790"/>
                </a:solidFill>
              </a:rPr>
              <a:t>In every step of the process, remember you are selling yourself and the company. Even if the candidate isn’t the right one, what do you want them to say about you and the company in the community?</a:t>
            </a:r>
          </a:p>
          <a:p>
            <a:pPr>
              <a:defRPr/>
            </a:pPr>
            <a:r>
              <a:rPr lang="en-US" altLang="en-US" sz="3600" dirty="0">
                <a:solidFill>
                  <a:srgbClr val="517790"/>
                </a:solidFill>
              </a:rPr>
              <a:t>So, do a brief sales pitch and establish a connection.</a:t>
            </a:r>
          </a:p>
          <a:p>
            <a:pPr>
              <a:defRPr/>
            </a:pPr>
            <a:r>
              <a:rPr lang="en-US" altLang="en-US" sz="3600" dirty="0">
                <a:solidFill>
                  <a:srgbClr val="517790"/>
                </a:solidFill>
              </a:rPr>
              <a:t>You can end a phone interview whenever you know the person is not a candidate.</a:t>
            </a:r>
          </a:p>
          <a:p>
            <a:pPr>
              <a:defRPr/>
            </a:pPr>
            <a:r>
              <a:rPr lang="en-US" altLang="en-US" sz="3600" dirty="0">
                <a:solidFill>
                  <a:srgbClr val="517790"/>
                </a:solidFill>
              </a:rPr>
              <a:t>If you feel the individual is a good potential match for the position and your culture after completing the full phone interview, immediately schedule in-person interview.</a:t>
            </a:r>
          </a:p>
          <a:p>
            <a:pPr marL="158626" indent="-158626" eaLnBrk="1" hangingPunct="1">
              <a:spcBef>
                <a:spcPct val="0"/>
              </a:spcBef>
              <a:buFont typeface="Arial" panose="020B0604020202020204" pitchFamily="34" charset="0"/>
              <a:buChar char="•"/>
              <a:defRPr/>
            </a:pPr>
            <a:endParaRPr lang="en-US" alt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11</a:t>
            </a:fld>
            <a:endParaRPr lang="en-US"/>
          </a:p>
        </p:txBody>
      </p:sp>
    </p:spTree>
    <p:extLst>
      <p:ext uri="{BB962C8B-B14F-4D97-AF65-F5344CB8AC3E}">
        <p14:creationId xmlns:p14="http://schemas.microsoft.com/office/powerpoint/2010/main" val="2271090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Arial" panose="020B0604020202020204" pitchFamily="34" charset="0"/>
              <a:buNone/>
              <a:defRPr/>
            </a:pPr>
            <a:r>
              <a:rPr lang="en-US" altLang="en-US" dirty="0"/>
              <a:t>(INTERACTIVE)</a:t>
            </a:r>
          </a:p>
          <a:p>
            <a:pPr marL="0" indent="0" eaLnBrk="1" hangingPunct="1">
              <a:spcBef>
                <a:spcPct val="0"/>
              </a:spcBef>
              <a:buFont typeface="Arial" panose="020B0604020202020204" pitchFamily="34" charset="0"/>
              <a:buNone/>
              <a:defRPr/>
            </a:pPr>
            <a:endParaRPr lang="en-US" altLang="en-US" dirty="0"/>
          </a:p>
          <a:p>
            <a:pPr marL="0" indent="0" eaLnBrk="1" hangingPunct="1">
              <a:spcBef>
                <a:spcPct val="0"/>
              </a:spcBef>
              <a:buFont typeface="Arial" panose="020B0604020202020204" pitchFamily="34" charset="0"/>
              <a:buNone/>
              <a:defRPr/>
            </a:pPr>
            <a:r>
              <a:rPr lang="en-US" altLang="en-US" dirty="0"/>
              <a:t>Let’s talk about some things to be cautious about in a phone or in person interview.</a:t>
            </a:r>
          </a:p>
          <a:p>
            <a:pPr marL="0" indent="0" eaLnBrk="1" hangingPunct="1">
              <a:spcBef>
                <a:spcPct val="0"/>
              </a:spcBef>
              <a:buFont typeface="Arial" panose="020B0604020202020204" pitchFamily="34" charset="0"/>
              <a:buNone/>
              <a:defRPr/>
            </a:pPr>
            <a:endParaRPr lang="en-US" altLang="en-US" dirty="0"/>
          </a:p>
          <a:p>
            <a:pPr marL="0" indent="0" eaLnBrk="1" hangingPunct="1">
              <a:spcBef>
                <a:spcPct val="0"/>
              </a:spcBef>
              <a:buFont typeface="Arial" panose="020B0604020202020204" pitchFamily="34" charset="0"/>
              <a:buNone/>
              <a:defRPr/>
            </a:pPr>
            <a:r>
              <a:rPr lang="en-US" altLang="en-US" dirty="0"/>
              <a:t>For example. which of the questions here would NOT be OK to ask. (Discuss – you can ask them how they could rephrase a question to make it a better option)</a:t>
            </a:r>
          </a:p>
          <a:p>
            <a:pPr marL="0" indent="0" eaLnBrk="1" hangingPunct="1">
              <a:spcBef>
                <a:spcPct val="0"/>
              </a:spcBef>
              <a:buFont typeface="Arial" panose="020B0604020202020204" pitchFamily="34" charset="0"/>
              <a:buNone/>
              <a:defRPr/>
            </a:pPr>
            <a:endParaRPr lang="en-US" altLang="en-US" dirty="0"/>
          </a:p>
          <a:p>
            <a:pPr marL="0" indent="0" eaLnBrk="1" hangingPunct="1">
              <a:spcBef>
                <a:spcPct val="0"/>
              </a:spcBef>
              <a:buFont typeface="Arial" panose="020B0604020202020204" pitchFamily="34" charset="0"/>
              <a:buNone/>
              <a:defRPr/>
            </a:pPr>
            <a:r>
              <a:rPr lang="en-US" altLang="en-US" dirty="0"/>
              <a:t>So, a lot of these seem job focused, but they ask the question in such a way that they gather extra and unnecessary information.</a:t>
            </a:r>
          </a:p>
          <a:p>
            <a:pPr marL="0" indent="0" eaLnBrk="1" hangingPunct="1">
              <a:spcBef>
                <a:spcPct val="0"/>
              </a:spcBef>
              <a:buFont typeface="Arial" panose="020B0604020202020204" pitchFamily="34" charset="0"/>
              <a:buNone/>
              <a:defRPr/>
            </a:pPr>
            <a:endParaRPr lang="en-US" altLang="en-US" dirty="0"/>
          </a:p>
          <a:p>
            <a:pPr marL="0" indent="0" eaLnBrk="1" hangingPunct="1">
              <a:spcBef>
                <a:spcPct val="0"/>
              </a:spcBef>
              <a:buFont typeface="Arial" panose="020B0604020202020204" pitchFamily="34" charset="0"/>
              <a:buNone/>
              <a:defRPr/>
            </a:pPr>
            <a:r>
              <a:rPr lang="en-US" altLang="en-US" dirty="0"/>
              <a:t>1.Asking what part of town someone lives in or how exactly they get to work can reveal social class, race and sometimes ethnicity. You really just want to know if they get to work on time.</a:t>
            </a:r>
          </a:p>
          <a:p>
            <a:pPr marL="0" indent="0" eaLnBrk="1" hangingPunct="1">
              <a:spcBef>
                <a:spcPct val="0"/>
              </a:spcBef>
              <a:buFont typeface="Arial" panose="020B0604020202020204" pitchFamily="34" charset="0"/>
              <a:buNone/>
              <a:defRPr/>
            </a:pPr>
            <a:r>
              <a:rPr lang="en-US" altLang="en-US" dirty="0"/>
              <a:t>2.Asking about illegal drug use means you are finding out if someone has had a substance abuse issue. What you really want to know is if they will pass a drug test today.</a:t>
            </a:r>
          </a:p>
          <a:p>
            <a:pPr marL="0" indent="0" eaLnBrk="1" hangingPunct="1">
              <a:spcBef>
                <a:spcPct val="0"/>
              </a:spcBef>
              <a:buFont typeface="Arial" panose="020B0604020202020204" pitchFamily="34" charset="0"/>
              <a:buNone/>
              <a:defRPr/>
            </a:pPr>
            <a:r>
              <a:rPr lang="en-US" altLang="en-US" dirty="0"/>
              <a:t>3.Graduation from HS is the equivalent of a GED, so if the job absolutely requires one, which is unlikely if it doesn’t also require a higher degree, ask about both. And when you ask a when question, you can be revealing someone’s age.</a:t>
            </a:r>
          </a:p>
          <a:p>
            <a:pPr marL="0" indent="0" eaLnBrk="1" hangingPunct="1">
              <a:spcBef>
                <a:spcPct val="0"/>
              </a:spcBef>
              <a:buFont typeface="Arial" panose="020B0604020202020204" pitchFamily="34" charset="0"/>
              <a:buNone/>
              <a:defRPr/>
            </a:pPr>
            <a:endParaRPr lang="en-US" altLang="en-US" dirty="0"/>
          </a:p>
          <a:p>
            <a:pPr marL="0" indent="0" eaLnBrk="1" hangingPunct="1">
              <a:spcBef>
                <a:spcPct val="0"/>
              </a:spcBef>
              <a:buFont typeface="Arial" panose="020B0604020202020204" pitchFamily="34" charset="0"/>
              <a:buNone/>
              <a:defRPr/>
            </a:pPr>
            <a:r>
              <a:rPr lang="en-US" altLang="en-US" dirty="0"/>
              <a:t>4. Kids are unrelated to the job. If you are concerned if they have back-up childcare, you really need to ask about past attendance.</a:t>
            </a:r>
          </a:p>
          <a:p>
            <a:pPr marL="0" indent="0" eaLnBrk="1" hangingPunct="1">
              <a:spcBef>
                <a:spcPct val="0"/>
              </a:spcBef>
              <a:buFont typeface="Arial" panose="020B0604020202020204" pitchFamily="34" charset="0"/>
              <a:buNone/>
              <a:defRPr/>
            </a:pPr>
            <a:r>
              <a:rPr lang="en-US" altLang="en-US" dirty="0"/>
              <a:t>5.Arrests really should not be asked about because people are presumed innocent until convicted, and if they do have convictions, leave that assessment to HR.</a:t>
            </a:r>
          </a:p>
          <a:p>
            <a:pPr marL="0" indent="0" eaLnBrk="1" hangingPunct="1">
              <a:spcBef>
                <a:spcPct val="0"/>
              </a:spcBef>
              <a:buFont typeface="Arial" panose="020B0604020202020204" pitchFamily="34" charset="0"/>
              <a:buNone/>
              <a:defRPr/>
            </a:pPr>
            <a:r>
              <a:rPr lang="en-US" altLang="en-US" dirty="0"/>
              <a:t>6.Asking about potential disabilities is not allowed at all at this point in the process.</a:t>
            </a:r>
          </a:p>
          <a:p>
            <a:pPr marL="0" indent="0" eaLnBrk="1" hangingPunct="1">
              <a:spcBef>
                <a:spcPct val="0"/>
              </a:spcBef>
              <a:buFont typeface="Arial" panose="020B0604020202020204" pitchFamily="34" charset="0"/>
              <a:buNone/>
              <a:defRPr/>
            </a:pPr>
            <a:endParaRPr lang="en-US" altLang="en-US" dirty="0"/>
          </a:p>
          <a:p>
            <a:pPr marL="0" indent="0" eaLnBrk="1" hangingPunct="1">
              <a:spcBef>
                <a:spcPct val="0"/>
              </a:spcBef>
              <a:buFont typeface="Arial" panose="020B0604020202020204" pitchFamily="34" charset="0"/>
              <a:buNone/>
              <a:defRPr/>
            </a:pPr>
            <a:r>
              <a:rPr lang="en-US" altLang="en-US" dirty="0"/>
              <a:t>7.You may not ask about military discharge.</a:t>
            </a:r>
          </a:p>
          <a:p>
            <a:pPr marL="0" indent="0" eaLnBrk="1" hangingPunct="1">
              <a:spcBef>
                <a:spcPct val="0"/>
              </a:spcBef>
              <a:buFont typeface="Arial" panose="020B0604020202020204" pitchFamily="34" charset="0"/>
              <a:buNone/>
              <a:defRPr/>
            </a:pPr>
            <a:r>
              <a:rPr lang="en-US" altLang="en-US" dirty="0"/>
              <a:t>8.If the job requires Sundays, you can ask about their schedule, but avoid asking about their religion.</a:t>
            </a:r>
          </a:p>
          <a:p>
            <a:pPr marL="0" indent="0" eaLnBrk="1" hangingPunct="1">
              <a:spcBef>
                <a:spcPct val="0"/>
              </a:spcBef>
              <a:buFont typeface="Arial" panose="020B0604020202020204" pitchFamily="34" charset="0"/>
              <a:buNone/>
              <a:defRPr/>
            </a:pPr>
            <a:endParaRPr lang="en-US" altLang="en-US" dirty="0"/>
          </a:p>
          <a:p>
            <a:pPr marL="0" indent="0" eaLnBrk="1" hangingPunct="1">
              <a:spcBef>
                <a:spcPct val="0"/>
              </a:spcBef>
              <a:buFont typeface="Arial" panose="020B0604020202020204" pitchFamily="34" charset="0"/>
              <a:buNone/>
              <a:defRPr/>
            </a:pPr>
            <a:r>
              <a:rPr lang="en-US" altLang="en-US" dirty="0"/>
              <a:t>Again, there is always a way to rephrase a question legally, but the best way to stay on track is to have your interview questions pre-prepared and consistent for all.</a:t>
            </a:r>
          </a:p>
        </p:txBody>
      </p:sp>
      <p:sp>
        <p:nvSpPr>
          <p:cNvPr id="4" name="Slide Number Placeholder 3"/>
          <p:cNvSpPr>
            <a:spLocks noGrp="1"/>
          </p:cNvSpPr>
          <p:nvPr>
            <p:ph type="sldNum" sz="quarter" idx="5"/>
          </p:nvPr>
        </p:nvSpPr>
        <p:spPr/>
        <p:txBody>
          <a:bodyPr/>
          <a:lstStyle/>
          <a:p>
            <a:fld id="{3054D04F-510B-4B20-BE16-E1222B5D2739}" type="slidenum">
              <a:rPr lang="en-US" smtClean="0"/>
              <a:t>12</a:t>
            </a:fld>
            <a:endParaRPr lang="en-US"/>
          </a:p>
        </p:txBody>
      </p:sp>
    </p:spTree>
    <p:extLst>
      <p:ext uri="{BB962C8B-B14F-4D97-AF65-F5344CB8AC3E}">
        <p14:creationId xmlns:p14="http://schemas.microsoft.com/office/powerpoint/2010/main" val="3359818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626" indent="-158626">
              <a:buFontTx/>
              <a:buChar char="•"/>
            </a:pPr>
            <a:r>
              <a:rPr lang="en-US" altLang="en-US" dirty="0"/>
              <a:t>Remember, just as we discussed in the phone interview, this isn’t just about your needs – It is about making sure the candidate is excited about the company and the job and YOU as their manager. </a:t>
            </a:r>
          </a:p>
          <a:p>
            <a:pPr marL="158626" indent="-158626">
              <a:buFontTx/>
              <a:buChar char="•"/>
            </a:pPr>
            <a:r>
              <a:rPr lang="en-US" altLang="en-US" dirty="0"/>
              <a:t>The more delays and the less prepared you seem, the likelier you are to lose the candidate and understand that everything the candidate sees sends a message. The company should welcome this person as they walk in the door.</a:t>
            </a:r>
          </a:p>
          <a:p>
            <a:pPr marL="158626" indent="-158626">
              <a:buFontTx/>
              <a:buChar char="•"/>
            </a:pPr>
            <a:r>
              <a:rPr lang="en-US" altLang="en-US" dirty="0"/>
              <a:t>Also, for any interview, it is important to use the same interview process every time. Who knows Why? (Discuss)</a:t>
            </a:r>
          </a:p>
          <a:p>
            <a:pPr marL="0" indent="0">
              <a:buFontTx/>
              <a:buNone/>
            </a:pPr>
            <a:endParaRPr lang="en-US" altLang="en-US" dirty="0"/>
          </a:p>
          <a:p>
            <a:pPr marL="0" indent="0">
              <a:buFontTx/>
              <a:buNone/>
            </a:pPr>
            <a:r>
              <a:rPr lang="en-US" altLang="en-US" dirty="0"/>
              <a:t>Some ideas to throw out as questions/possible concerns: </a:t>
            </a:r>
          </a:p>
          <a:p>
            <a:pPr marL="0" indent="0">
              <a:buFontTx/>
              <a:buNone/>
            </a:pPr>
            <a:r>
              <a:rPr lang="en-US" altLang="en-US" dirty="0"/>
              <a:t>Have you ever just clicked with a candidate and found at the end of the interview you love them, but didn’t ask any solid questions? </a:t>
            </a:r>
          </a:p>
          <a:p>
            <a:pPr marL="0" indent="0">
              <a:buFontTx/>
              <a:buNone/>
            </a:pPr>
            <a:r>
              <a:rPr lang="en-US" altLang="en-US" dirty="0"/>
              <a:t>Have you ever let a candidate take over because they just wouldn’t stop talking and found that they never got around to answering your questions? </a:t>
            </a:r>
          </a:p>
          <a:p>
            <a:pPr marL="0" indent="0">
              <a:buFontTx/>
              <a:buNone/>
            </a:pPr>
            <a:r>
              <a:rPr lang="en-US" altLang="en-US" dirty="0"/>
              <a:t>How do you compare a friendly candidate that never answered a question with a candidate who may be quieter and less fun, but who gave solid answers?</a:t>
            </a:r>
          </a:p>
          <a:p>
            <a:pPr marL="0" indent="0">
              <a:buFontTx/>
              <a:buNone/>
            </a:pPr>
            <a:r>
              <a:rPr lang="en-US" altLang="en-US" dirty="0"/>
              <a:t>Have you ever accidentally asked a question that you knew might get you into legal trouble because an interview went sideways?</a:t>
            </a:r>
          </a:p>
          <a:p>
            <a:pPr marL="0" indent="0">
              <a:buFontTx/>
              <a:buNone/>
            </a:pPr>
            <a:endParaRPr lang="en-US" altLang="en-US" dirty="0"/>
          </a:p>
          <a:p>
            <a:pPr marL="0" indent="0">
              <a:buFontTx/>
              <a:buNone/>
            </a:pPr>
            <a:r>
              <a:rPr lang="en-US" altLang="en-US" dirty="0"/>
              <a:t>So, be consistent – same interview every time.</a:t>
            </a:r>
          </a:p>
        </p:txBody>
      </p:sp>
      <p:sp>
        <p:nvSpPr>
          <p:cNvPr id="4" name="Slide Number Placeholder 3"/>
          <p:cNvSpPr>
            <a:spLocks noGrp="1"/>
          </p:cNvSpPr>
          <p:nvPr>
            <p:ph type="sldNum" sz="quarter" idx="5"/>
          </p:nvPr>
        </p:nvSpPr>
        <p:spPr/>
        <p:txBody>
          <a:bodyPr/>
          <a:lstStyle/>
          <a:p>
            <a:fld id="{3054D04F-510B-4B20-BE16-E1222B5D2739}" type="slidenum">
              <a:rPr lang="en-US" smtClean="0"/>
              <a:t>13</a:t>
            </a:fld>
            <a:endParaRPr lang="en-US"/>
          </a:p>
        </p:txBody>
      </p:sp>
    </p:spTree>
    <p:extLst>
      <p:ext uri="{BB962C8B-B14F-4D97-AF65-F5344CB8AC3E}">
        <p14:creationId xmlns:p14="http://schemas.microsoft.com/office/powerpoint/2010/main" val="116458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a:t>Work with your HR team on the questions. </a:t>
            </a:r>
          </a:p>
          <a:p>
            <a:pPr marL="0" indent="0">
              <a:buFontTx/>
              <a:buNone/>
            </a:pPr>
            <a:r>
              <a:rPr lang="en-US" altLang="en-US" dirty="0"/>
              <a:t>Think about what criteria cannot be taught? </a:t>
            </a:r>
          </a:p>
          <a:p>
            <a:pPr marL="0" indent="0">
              <a:buFontTx/>
              <a:buNone/>
            </a:pPr>
            <a:r>
              <a:rPr lang="en-US" altLang="en-US" dirty="0"/>
              <a:t> Company Fit/</a:t>
            </a:r>
          </a:p>
          <a:p>
            <a:pPr marL="0" indent="0">
              <a:buFontTx/>
              <a:buNone/>
            </a:pPr>
            <a:r>
              <a:rPr lang="en-US" altLang="en-US" dirty="0"/>
              <a:t>Department Fit/</a:t>
            </a:r>
          </a:p>
          <a:p>
            <a:pPr marL="0" indent="0">
              <a:buFontTx/>
              <a:buNone/>
            </a:pPr>
            <a:r>
              <a:rPr lang="en-US" altLang="en-US" dirty="0"/>
              <a:t>Boss Fit/</a:t>
            </a:r>
          </a:p>
          <a:p>
            <a:pPr marL="0" indent="0">
              <a:buFontTx/>
              <a:buNone/>
            </a:pPr>
            <a:r>
              <a:rPr lang="en-US" altLang="en-US" dirty="0"/>
              <a:t>Fit for the Job’s behaviors</a:t>
            </a:r>
          </a:p>
          <a:p>
            <a:pPr marL="0" indent="0">
              <a:buFontTx/>
              <a:buNone/>
            </a:pPr>
            <a:r>
              <a:rPr lang="en-US" altLang="en-US" dirty="0"/>
              <a:t>A lot of skills can be trained on as long as the person has some kind of similar background.</a:t>
            </a:r>
          </a:p>
          <a:p>
            <a:pPr marL="0" indent="0">
              <a:buFontTx/>
              <a:buNone/>
            </a:pPr>
            <a:r>
              <a:rPr lang="en-US" altLang="en-US" dirty="0"/>
              <a:t>The key is that they are well suited for the job and your organization behaviorally.</a:t>
            </a:r>
          </a:p>
          <a:p>
            <a:pPr marL="0" indent="0">
              <a:buFontTx/>
              <a:buNone/>
            </a:pPr>
            <a:endParaRPr lang="en-US" altLang="en-US" dirty="0"/>
          </a:p>
          <a:p>
            <a:pPr marL="0" indent="0">
              <a:buFontTx/>
              <a:buNone/>
            </a:pPr>
            <a:r>
              <a:rPr lang="en-US" altLang="en-US" dirty="0"/>
              <a:t>SO, when you need to ask about behaviors, it is hard. These are not yes/no questions because if you do make them yes/no questions, you will always get the answer you want.</a:t>
            </a:r>
          </a:p>
          <a:p>
            <a:pPr marL="0" indent="0">
              <a:buFontTx/>
              <a:buNone/>
            </a:pPr>
            <a:endParaRPr lang="en-US" altLang="en-US" dirty="0"/>
          </a:p>
          <a:p>
            <a:pPr marL="0" indent="0">
              <a:buFontTx/>
              <a:buNone/>
            </a:pPr>
            <a:r>
              <a:rPr lang="en-US" altLang="en-US" dirty="0"/>
              <a:t>Let me give you an example: </a:t>
            </a:r>
          </a:p>
          <a:p>
            <a:pPr marL="0" indent="0">
              <a:buFontTx/>
              <a:buNone/>
            </a:pPr>
            <a:endParaRPr lang="en-US" altLang="en-US" dirty="0"/>
          </a:p>
          <a:p>
            <a:pPr marL="0" indent="0">
              <a:buFontTx/>
              <a:buNone/>
            </a:pPr>
            <a:r>
              <a:rPr lang="en-US" altLang="en-US" dirty="0"/>
              <a:t>“Are you a great team player?” Have you ever heard someone say no to that question? Of course not. They know what the answer should be, and most people think they are good team players. Usually it is the team’s fault if they don’t get along, right?</a:t>
            </a:r>
          </a:p>
          <a:p>
            <a:pPr marL="0" indent="0">
              <a:buFontTx/>
              <a:buNone/>
            </a:pPr>
            <a:endParaRPr lang="en-US" altLang="en-US" dirty="0"/>
          </a:p>
          <a:p>
            <a:pPr marL="0" indent="0">
              <a:buFontTx/>
              <a:buNone/>
            </a:pPr>
            <a:r>
              <a:rPr lang="en-US" altLang="en-US" dirty="0"/>
              <a:t>So, how do we figure out behaviors without yes/no questions?</a:t>
            </a:r>
          </a:p>
          <a:p>
            <a:pPr marL="0" indent="0">
              <a:buFontTx/>
              <a:buNone/>
            </a:pPr>
            <a:endParaRPr lang="en-US" altLang="en-US" dirty="0"/>
          </a:p>
          <a:p>
            <a:pPr marL="158626" indent="-158626">
              <a:buFontTx/>
              <a:buChar char="•"/>
            </a:pPr>
            <a:endParaRPr lang="en-US" altLang="en-US" dirty="0"/>
          </a:p>
          <a:p>
            <a:pPr marL="158626" indent="-158626">
              <a:buFontTx/>
              <a:buChar char="•"/>
            </a:pPr>
            <a:endParaRPr lang="en-US" alt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14</a:t>
            </a:fld>
            <a:endParaRPr lang="en-US"/>
          </a:p>
        </p:txBody>
      </p:sp>
    </p:spTree>
    <p:extLst>
      <p:ext uri="{BB962C8B-B14F-4D97-AF65-F5344CB8AC3E}">
        <p14:creationId xmlns:p14="http://schemas.microsoft.com/office/powerpoint/2010/main" val="2128484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Well, let’s talk more about behavioral based interview questions. These are questions that help a candidate tell you how they have behaved in past situations since in most cases, past behavior predicts future behavior.</a:t>
            </a:r>
          </a:p>
          <a:p>
            <a:endParaRPr lang="en-US" altLang="en-US" dirty="0"/>
          </a:p>
          <a:p>
            <a:r>
              <a:rPr lang="en-US" altLang="en-US" dirty="0"/>
              <a:t>You have to make sure you know why you are asking the question in order to create the question. So,  start out with the behaviors you seek to validate, and then start your question with a prompt that requires identifying a past experience:</a:t>
            </a:r>
          </a:p>
          <a:p>
            <a:r>
              <a:rPr lang="en-US" altLang="en-US" dirty="0"/>
              <a:t>“Talk about a time when…”</a:t>
            </a:r>
          </a:p>
          <a:p>
            <a:r>
              <a:rPr lang="en-US" altLang="en-US" dirty="0"/>
              <a:t>“Give me an example of a time…”</a:t>
            </a:r>
          </a:p>
          <a:p>
            <a:r>
              <a:rPr lang="en-US" altLang="en-US" dirty="0"/>
              <a:t>“Can you tell me about…”</a:t>
            </a:r>
          </a:p>
          <a:p>
            <a:r>
              <a:rPr lang="en-US" altLang="en-US" dirty="0"/>
              <a:t>“Explain a situation…”</a:t>
            </a:r>
          </a:p>
          <a:p>
            <a:endParaRPr lang="en-US" altLang="en-US" dirty="0"/>
          </a:p>
          <a:p>
            <a:r>
              <a:rPr lang="en-US" altLang="en-US" dirty="0"/>
              <a:t>So, instead of “Are you a team player”, we might try to figure out what behaviors make a good team player – who has some suggestions? (Discuss).</a:t>
            </a:r>
          </a:p>
          <a:p>
            <a:endParaRPr lang="en-US" altLang="en-US" dirty="0"/>
          </a:p>
          <a:p>
            <a:r>
              <a:rPr lang="en-US" altLang="en-US" dirty="0"/>
              <a:t>Right – So looking at the slide, there are different key behaviors for different jobs. The goal is to ask about a time when they exhibited one of those behaviors. You have to think about situations which would result in that behavior.</a:t>
            </a:r>
          </a:p>
          <a:p>
            <a:endParaRPr lang="en-US" altLang="en-US" dirty="0"/>
          </a:p>
          <a:p>
            <a:r>
              <a:rPr lang="en-US" altLang="en-US" dirty="0"/>
              <a:t>So for the Accounting behavior – Finish this question for me if you want to find out if someone has behaved methodically in the past: “Tell me about a time when you...”</a:t>
            </a:r>
          </a:p>
          <a:p>
            <a:endParaRPr lang="en-US" altLang="en-US" dirty="0"/>
          </a:p>
          <a:p>
            <a:r>
              <a:rPr lang="en-US" altLang="en-US" dirty="0"/>
              <a:t>(DISCUSS – you can have this be a team exercise if you would like)</a:t>
            </a:r>
          </a:p>
        </p:txBody>
      </p:sp>
      <p:sp>
        <p:nvSpPr>
          <p:cNvPr id="4" name="Slide Number Placeholder 3"/>
          <p:cNvSpPr>
            <a:spLocks noGrp="1"/>
          </p:cNvSpPr>
          <p:nvPr>
            <p:ph type="sldNum" sz="quarter" idx="5"/>
          </p:nvPr>
        </p:nvSpPr>
        <p:spPr/>
        <p:txBody>
          <a:bodyPr/>
          <a:lstStyle/>
          <a:p>
            <a:fld id="{3054D04F-510B-4B20-BE16-E1222B5D2739}" type="slidenum">
              <a:rPr lang="en-US" smtClean="0"/>
              <a:t>15</a:t>
            </a:fld>
            <a:endParaRPr lang="en-US"/>
          </a:p>
        </p:txBody>
      </p:sp>
    </p:spTree>
    <p:extLst>
      <p:ext uri="{BB962C8B-B14F-4D97-AF65-F5344CB8AC3E}">
        <p14:creationId xmlns:p14="http://schemas.microsoft.com/office/powerpoint/2010/main" val="806289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Once we ask the question, we have to know how to determine if the candidate is giving us a good answer, and we also have to help them give us a complete answer because interviewing is hard!</a:t>
            </a:r>
          </a:p>
          <a:p>
            <a:r>
              <a:rPr lang="en-US" sz="1200" b="0" dirty="0"/>
              <a:t>One way we can visualize fleshing out an answer is by imagining the STAR</a:t>
            </a:r>
          </a:p>
          <a:p>
            <a:endParaRPr lang="en-US" sz="1200" b="1" dirty="0"/>
          </a:p>
          <a:p>
            <a:r>
              <a:rPr lang="en-US" sz="1200" b="1" dirty="0"/>
              <a:t>S</a:t>
            </a:r>
            <a:r>
              <a:rPr lang="en-US" sz="1200" dirty="0"/>
              <a:t>ituation: This is an overview of why or how things started and the context of the story. For example, “I had a terrible month. Several sales fell through at the last minute and I needed four more in a week to meet goal…”</a:t>
            </a:r>
          </a:p>
          <a:p>
            <a:endParaRPr lang="en-US" sz="1200" dirty="0"/>
          </a:p>
          <a:p>
            <a:r>
              <a:rPr lang="en-US" sz="1200" b="1" dirty="0"/>
              <a:t>T</a:t>
            </a:r>
            <a:r>
              <a:rPr lang="en-US" sz="1200" dirty="0"/>
              <a:t>ask or </a:t>
            </a:r>
            <a:r>
              <a:rPr lang="en-US" sz="1200" b="1" dirty="0"/>
              <a:t>A</a:t>
            </a:r>
            <a:r>
              <a:rPr lang="en-US" sz="1200" dirty="0"/>
              <a:t>ction: What was your role in this situation? For example, “I knew what I needed to do, so I added to my daily call list and each day I followed up with past deals that had been postponed, or new clients. I made 20 extra calls each day, even though I had to work late.”</a:t>
            </a:r>
          </a:p>
          <a:p>
            <a:endParaRPr lang="en-US" sz="1200" dirty="0"/>
          </a:p>
          <a:p>
            <a:r>
              <a:rPr lang="en-US" sz="1200" b="1" dirty="0"/>
              <a:t>R</a:t>
            </a:r>
            <a:r>
              <a:rPr lang="en-US" sz="1200" dirty="0"/>
              <a:t>esult: What did your actions lead to? For example, “I didn’t get four sales, but I got three. I had thought it was impossible, but in sales, you have to believe that the process will work.”</a:t>
            </a:r>
          </a:p>
        </p:txBody>
      </p:sp>
      <p:sp>
        <p:nvSpPr>
          <p:cNvPr id="4" name="Slide Number Placeholder 3"/>
          <p:cNvSpPr>
            <a:spLocks noGrp="1"/>
          </p:cNvSpPr>
          <p:nvPr>
            <p:ph type="sldNum" sz="quarter" idx="5"/>
          </p:nvPr>
        </p:nvSpPr>
        <p:spPr/>
        <p:txBody>
          <a:bodyPr/>
          <a:lstStyle/>
          <a:p>
            <a:fld id="{3054D04F-510B-4B20-BE16-E1222B5D2739}" type="slidenum">
              <a:rPr lang="en-US" smtClean="0"/>
              <a:t>16</a:t>
            </a:fld>
            <a:endParaRPr lang="en-US"/>
          </a:p>
        </p:txBody>
      </p:sp>
    </p:spTree>
    <p:extLst>
      <p:ext uri="{BB962C8B-B14F-4D97-AF65-F5344CB8AC3E}">
        <p14:creationId xmlns:p14="http://schemas.microsoft.com/office/powerpoint/2010/main" val="1483868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When you come up with a question, try not to tell the candidate how you want them to answer in the question itself.</a:t>
            </a:r>
          </a:p>
          <a:p>
            <a:endParaRPr lang="en-US" altLang="en-US" dirty="0"/>
          </a:p>
          <a:p>
            <a:r>
              <a:rPr lang="en-US" altLang="en-US" dirty="0"/>
              <a:t>What is wrong with this question? (Discuss)</a:t>
            </a:r>
          </a:p>
          <a:p>
            <a:endParaRPr lang="en-US" altLang="en-US" dirty="0"/>
          </a:p>
          <a:p>
            <a:r>
              <a:rPr lang="en-US" altLang="en-US" dirty="0"/>
              <a:t>The candidate literally cannot get this question wrong. You have told them exactly what you want to hear. How could we rephrase this question to get at this same behavioral requirement?</a:t>
            </a:r>
          </a:p>
          <a:p>
            <a:endParaRPr lang="en-US" altLang="en-US" dirty="0"/>
          </a:p>
          <a:p>
            <a:r>
              <a:rPr lang="en-US" altLang="en-US" dirty="0"/>
              <a:t>(Discuss)</a:t>
            </a:r>
          </a:p>
          <a:p>
            <a:endParaRPr lang="en-US" altLang="en-US" dirty="0"/>
          </a:p>
          <a:p>
            <a:r>
              <a:rPr lang="en-US" altLang="en-US" dirty="0"/>
              <a:t>One example might be: “Some customers are very hard to please. Can you describe a time when you had to deal with a customer like that?”</a:t>
            </a:r>
          </a:p>
          <a:p>
            <a:endParaRPr lang="en-US" altLang="en-US" dirty="0"/>
          </a:p>
          <a:p>
            <a:r>
              <a:rPr lang="en-US" altLang="en-US" dirty="0"/>
              <a:t>Ask questions in a way that shows you empathize with the candidate to make sure they feel they can be honest.</a:t>
            </a:r>
          </a:p>
          <a:p>
            <a:endParaRPr lang="en-US" altLang="en-US" dirty="0"/>
          </a:p>
          <a:p>
            <a:r>
              <a:rPr lang="en-US" altLang="en-US" dirty="0"/>
              <a:t>As you listen to the answer, it can be helpful at this point to make brief notes and ask yourself: “Did I get a full STAR” – If you didn’t get the full context – cause or context, action and result, then you need to ask additional questions.</a:t>
            </a:r>
          </a:p>
        </p:txBody>
      </p:sp>
      <p:sp>
        <p:nvSpPr>
          <p:cNvPr id="4" name="Slide Number Placeholder 3"/>
          <p:cNvSpPr>
            <a:spLocks noGrp="1"/>
          </p:cNvSpPr>
          <p:nvPr>
            <p:ph type="sldNum" sz="quarter" idx="5"/>
          </p:nvPr>
        </p:nvSpPr>
        <p:spPr/>
        <p:txBody>
          <a:bodyPr/>
          <a:lstStyle/>
          <a:p>
            <a:fld id="{3054D04F-510B-4B20-BE16-E1222B5D2739}" type="slidenum">
              <a:rPr lang="en-US" smtClean="0"/>
              <a:t>17</a:t>
            </a:fld>
            <a:endParaRPr lang="en-US"/>
          </a:p>
        </p:txBody>
      </p:sp>
    </p:spTree>
    <p:extLst>
      <p:ext uri="{BB962C8B-B14F-4D97-AF65-F5344CB8AC3E}">
        <p14:creationId xmlns:p14="http://schemas.microsoft.com/office/powerpoint/2010/main" val="4113603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When you are evaluating responses, memories are short so it is important to have a tool to allow you to compare candidates. </a:t>
            </a:r>
          </a:p>
          <a:p>
            <a:endParaRPr lang="en-US" altLang="en-US" dirty="0"/>
          </a:p>
          <a:p>
            <a:r>
              <a:rPr lang="en-US" altLang="en-US" dirty="0"/>
              <a:t>Whatever tool you are using, make sure you are assessing whether the candidate gave you a full STAR or just sounded good.</a:t>
            </a:r>
          </a:p>
          <a:p>
            <a:endParaRPr lang="en-US" altLang="en-US" dirty="0"/>
          </a:p>
          <a:p>
            <a:r>
              <a:rPr lang="en-US" altLang="en-US" dirty="0"/>
              <a:t>As an example, let’s say a manager wants to evaluate whether someone has been good in past jobs at offering customers alternatives to make them happy.</a:t>
            </a:r>
          </a:p>
          <a:p>
            <a:endParaRPr lang="en-US" altLang="en-US" dirty="0"/>
          </a:p>
          <a:p>
            <a:r>
              <a:rPr lang="en-US" altLang="en-US" dirty="0"/>
              <a:t>They have used a question that doesn’t hint specifically what the answer should be: “Tell me about a difficult customer you served.”</a:t>
            </a:r>
          </a:p>
          <a:p>
            <a:endParaRPr lang="en-US" altLang="en-US" dirty="0"/>
          </a:p>
          <a:p>
            <a:r>
              <a:rPr lang="en-US" altLang="en-US" dirty="0"/>
              <a:t>Is the candidate’s response a complete STAR? (read: Answer on slide – “</a:t>
            </a:r>
            <a:r>
              <a:rPr lang="en-US" altLang="en-US" sz="1200" dirty="0">
                <a:solidFill>
                  <a:srgbClr val="517790"/>
                </a:solidFill>
              </a:rPr>
              <a:t>That happened all the time. What I would do is listen to them, try to understand their side of things and also let them know how we could help them.”</a:t>
            </a:r>
            <a:r>
              <a:rPr lang="en-US" altLang="en-US" dirty="0"/>
              <a:t>) – No, it is not. This is not a specific experience, just a generalization, so the question needs to be asked again. Great – what about a SPECIFIC TIME that you had to deal with a difficult customer?</a:t>
            </a:r>
          </a:p>
          <a:p>
            <a:endParaRPr lang="en-US" altLang="en-US" dirty="0"/>
          </a:p>
          <a:p>
            <a:r>
              <a:rPr lang="en-US" altLang="en-US" dirty="0"/>
              <a:t>If the answer is vague or is a </a:t>
            </a:r>
            <a:r>
              <a:rPr lang="en-US" altLang="en-US" dirty="0" err="1"/>
              <a:t>woulda</a:t>
            </a:r>
            <a:r>
              <a:rPr lang="en-US" altLang="en-US" dirty="0"/>
              <a:t> </a:t>
            </a:r>
            <a:r>
              <a:rPr lang="en-US" altLang="en-US" dirty="0" err="1"/>
              <a:t>shoulda</a:t>
            </a:r>
            <a:r>
              <a:rPr lang="en-US" altLang="en-US" dirty="0"/>
              <a:t> </a:t>
            </a:r>
            <a:r>
              <a:rPr lang="en-US" altLang="en-US" dirty="0" err="1"/>
              <a:t>coulda</a:t>
            </a:r>
            <a:r>
              <a:rPr lang="en-US" altLang="en-US" dirty="0"/>
              <a:t> kind of answer, just ask again for specific examples.</a:t>
            </a:r>
          </a:p>
        </p:txBody>
      </p:sp>
      <p:sp>
        <p:nvSpPr>
          <p:cNvPr id="4" name="Slide Number Placeholder 3"/>
          <p:cNvSpPr>
            <a:spLocks noGrp="1"/>
          </p:cNvSpPr>
          <p:nvPr>
            <p:ph type="sldNum" sz="quarter" idx="5"/>
          </p:nvPr>
        </p:nvSpPr>
        <p:spPr/>
        <p:txBody>
          <a:bodyPr/>
          <a:lstStyle/>
          <a:p>
            <a:fld id="{3054D04F-510B-4B20-BE16-E1222B5D2739}" type="slidenum">
              <a:rPr lang="en-US" smtClean="0"/>
              <a:t>18</a:t>
            </a:fld>
            <a:endParaRPr lang="en-US"/>
          </a:p>
        </p:txBody>
      </p:sp>
    </p:spTree>
    <p:extLst>
      <p:ext uri="{BB962C8B-B14F-4D97-AF65-F5344CB8AC3E}">
        <p14:creationId xmlns:p14="http://schemas.microsoft.com/office/powerpoint/2010/main" val="3716245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 now the manager is restating the question, asking for specifics. </a:t>
            </a:r>
          </a:p>
          <a:p>
            <a:r>
              <a:rPr lang="en-US" altLang="en-US" dirty="0"/>
              <a:t>Is this response a complete STAR? (discuss and read answer: ‘One guy came in really mad.... I took care of him.” </a:t>
            </a:r>
          </a:p>
          <a:p>
            <a:endParaRPr lang="en-US" altLang="en-US" dirty="0"/>
          </a:p>
          <a:p>
            <a:r>
              <a:rPr lang="en-US" altLang="en-US" dirty="0"/>
              <a:t>This is not a complete STAR. But, it is a start, - not a great one, but what do you do? (DISCUSS – Ask questions to flesh out the STAR – remember to keep them related to the behavior you are wanting to look into)</a:t>
            </a:r>
          </a:p>
          <a:p>
            <a:endParaRPr lang="en-US" altLang="en-US" dirty="0"/>
          </a:p>
          <a:p>
            <a:r>
              <a:rPr lang="en-US" altLang="en-US" dirty="0"/>
              <a:t>What are some good follow up questions here to figure out the beginning of this movie scene? (Discuss) – “HOW did he get so upset?”</a:t>
            </a:r>
          </a:p>
          <a:p>
            <a:r>
              <a:rPr lang="en-US" altLang="en-US" dirty="0"/>
              <a:t>What about questions to figure out the Task or Actions that took place in the middle of the scene – “WHAT happened then?” “HOW did he react?” “WHAT did you say?”</a:t>
            </a:r>
          </a:p>
          <a:p>
            <a:r>
              <a:rPr lang="en-US" altLang="en-US" dirty="0"/>
              <a:t>And what about the Result? “HOW did you end the conversation?” “WHAT did your manager say?” “WHEN did he finally calm down?”</a:t>
            </a:r>
          </a:p>
        </p:txBody>
      </p:sp>
      <p:sp>
        <p:nvSpPr>
          <p:cNvPr id="4" name="Slide Number Placeholder 3"/>
          <p:cNvSpPr>
            <a:spLocks noGrp="1"/>
          </p:cNvSpPr>
          <p:nvPr>
            <p:ph type="sldNum" sz="quarter" idx="5"/>
          </p:nvPr>
        </p:nvSpPr>
        <p:spPr/>
        <p:txBody>
          <a:bodyPr/>
          <a:lstStyle/>
          <a:p>
            <a:fld id="{3054D04F-510B-4B20-BE16-E1222B5D2739}" type="slidenum">
              <a:rPr lang="en-US" smtClean="0"/>
              <a:t>19</a:t>
            </a:fld>
            <a:endParaRPr lang="en-US"/>
          </a:p>
        </p:txBody>
      </p:sp>
    </p:spTree>
    <p:extLst>
      <p:ext uri="{BB962C8B-B14F-4D97-AF65-F5344CB8AC3E}">
        <p14:creationId xmlns:p14="http://schemas.microsoft.com/office/powerpoint/2010/main" val="2397212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Here is just an example of how you can make notes about candidates that will allow you to compare different candidates. It can be very helpful to have several people in the interview, all grading candidates, and have a discussion. Make sure you discuss at the time, otherwise you are liable to forget your thoughts.</a:t>
            </a:r>
          </a:p>
        </p:txBody>
      </p:sp>
      <p:sp>
        <p:nvSpPr>
          <p:cNvPr id="4" name="Slide Number Placeholder 3"/>
          <p:cNvSpPr>
            <a:spLocks noGrp="1"/>
          </p:cNvSpPr>
          <p:nvPr>
            <p:ph type="sldNum" sz="quarter" idx="5"/>
          </p:nvPr>
        </p:nvSpPr>
        <p:spPr/>
        <p:txBody>
          <a:bodyPr/>
          <a:lstStyle/>
          <a:p>
            <a:fld id="{3054D04F-510B-4B20-BE16-E1222B5D2739}" type="slidenum">
              <a:rPr lang="en-US" smtClean="0"/>
              <a:t>20</a:t>
            </a:fld>
            <a:endParaRPr lang="en-US"/>
          </a:p>
        </p:txBody>
      </p:sp>
    </p:spTree>
    <p:extLst>
      <p:ext uri="{BB962C8B-B14F-4D97-AF65-F5344CB8AC3E}">
        <p14:creationId xmlns:p14="http://schemas.microsoft.com/office/powerpoint/2010/main" val="322878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Unless you’re adding a position or promoting someone into a new role, you recruit because of …employee turnover.</a:t>
            </a:r>
          </a:p>
          <a:p>
            <a:endParaRPr lang="en-US" altLang="en-US" dirty="0"/>
          </a:p>
          <a:p>
            <a:r>
              <a:rPr lang="en-US" altLang="en-US" dirty="0"/>
              <a:t>If you do not enjoy recruiting, make sure you create a department that supports retention.</a:t>
            </a:r>
          </a:p>
          <a:p>
            <a:endParaRPr lang="en-US" altLang="en-US" dirty="0"/>
          </a:p>
          <a:p>
            <a:r>
              <a:rPr lang="en-US" altLang="en-US" dirty="0"/>
              <a:t>Numerous surveys show that employees leave for a lot of specific reasons, such as: </a:t>
            </a:r>
          </a:p>
          <a:p>
            <a:endParaRPr lang="en-US" altLang="en-US" dirty="0"/>
          </a:p>
          <a:p>
            <a:r>
              <a:rPr lang="en-US" altLang="en-US" dirty="0"/>
              <a:t>Being Out of the Loop – When employees are not kept up to date on how decisions are made and are excluded from decision-making opportunities, they feel that their opinions are not valued.</a:t>
            </a:r>
          </a:p>
          <a:p>
            <a:r>
              <a:rPr lang="en-US" altLang="en-US" dirty="0"/>
              <a:t>The boss is playing favorites – The employee is just overlooked; the boss is not fair and equitable to all staff.</a:t>
            </a:r>
          </a:p>
          <a:p>
            <a:r>
              <a:rPr lang="en-US" altLang="en-US" dirty="0"/>
              <a:t>A lack of job satisfaction - Employees need a sense of purpose, not just a job. They need something that makes them feel fulfilled.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Coworkers and team dynamics – If you have a department that could be featured in a soap opera, this issue needs to be addressed.</a:t>
            </a:r>
          </a:p>
          <a:p>
            <a:endParaRPr lang="en-US" altLang="en-US" dirty="0"/>
          </a:p>
          <a:p>
            <a:r>
              <a:rPr lang="en-US" altLang="en-US" dirty="0"/>
              <a:t>So, in all of these cases, retention is squarely on your shoulders – Overall, employees usually leave companies because of the Boss. You are the one who creates their work environment.</a:t>
            </a:r>
          </a:p>
          <a:p>
            <a:r>
              <a:rPr lang="en-US" altLang="en-US" dirty="0"/>
              <a:t>	</a:t>
            </a:r>
          </a:p>
          <a:p>
            <a:r>
              <a:rPr lang="en-US" altLang="en-US" dirty="0"/>
              <a:t>Some of the things employees say they are looking for are:</a:t>
            </a:r>
          </a:p>
          <a:p>
            <a:r>
              <a:rPr lang="en-US" altLang="en-US" dirty="0"/>
              <a:t>	Freedom (Culture, autonomy of work)</a:t>
            </a:r>
          </a:p>
          <a:p>
            <a:r>
              <a:rPr lang="en-US" altLang="en-US" dirty="0"/>
              <a:t>	Other people who are like them</a:t>
            </a:r>
          </a:p>
          <a:p>
            <a:r>
              <a:rPr lang="en-US" altLang="en-US" dirty="0"/>
              <a:t>	Opportunity (to grow professionally)</a:t>
            </a:r>
          </a:p>
          <a:p>
            <a:r>
              <a:rPr lang="en-US" altLang="en-US" dirty="0"/>
              <a:t>	Interpersonal relationships (including management/employee)</a:t>
            </a:r>
          </a:p>
          <a:p>
            <a:endParaRPr lang="en-US" altLang="en-US" dirty="0"/>
          </a:p>
          <a:p>
            <a:r>
              <a:rPr lang="en-US" altLang="en-US" dirty="0"/>
              <a:t>How can you cultivate these areas in your department and reduce those negative feelings due to lack of communication, lack of equal treatment, failure to feel a sense of purpose and overall poor team dynamics?</a:t>
            </a:r>
          </a:p>
          <a:p>
            <a:endParaRPr lang="en-US" altLang="en-US" dirty="0"/>
          </a:p>
          <a:p>
            <a:r>
              <a:rPr lang="en-US" altLang="en-US" dirty="0"/>
              <a:t>Well, that is a separate training related to leadership, but bear in mind that working on being a great leader may mean less recruiting work for you.</a:t>
            </a:r>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3</a:t>
            </a:fld>
            <a:endParaRPr lang="en-US"/>
          </a:p>
        </p:txBody>
      </p:sp>
    </p:spTree>
    <p:extLst>
      <p:ext uri="{BB962C8B-B14F-4D97-AF65-F5344CB8AC3E}">
        <p14:creationId xmlns:p14="http://schemas.microsoft.com/office/powerpoint/2010/main" val="2947370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Remember to ask the candidate what questions they have at the end of the interview. There might be an important issue you can address for them.</a:t>
            </a:r>
          </a:p>
          <a:p>
            <a:endParaRPr lang="en-US" altLang="en-US" dirty="0"/>
          </a:p>
          <a:p>
            <a:r>
              <a:rPr lang="en-US" altLang="en-US" dirty="0"/>
              <a:t>Share your thoughts. If they are a candidate you are interested in and would like to proceed to </a:t>
            </a:r>
            <a:r>
              <a:rPr lang="en-US" altLang="en-US"/>
              <a:t>next steps, </a:t>
            </a:r>
            <a:r>
              <a:rPr lang="en-US" altLang="en-US" dirty="0"/>
              <a:t>let them know you are interested.</a:t>
            </a:r>
          </a:p>
          <a:p>
            <a:endParaRPr lang="en-US" altLang="en-US" dirty="0"/>
          </a:p>
          <a:p>
            <a:r>
              <a:rPr lang="en-US" altLang="en-US" dirty="0"/>
              <a:t>And, let’s talk more about a sales pitch (next slide)</a:t>
            </a:r>
          </a:p>
        </p:txBody>
      </p:sp>
      <p:sp>
        <p:nvSpPr>
          <p:cNvPr id="4" name="Slide Number Placeholder 3"/>
          <p:cNvSpPr>
            <a:spLocks noGrp="1"/>
          </p:cNvSpPr>
          <p:nvPr>
            <p:ph type="sldNum" sz="quarter" idx="5"/>
          </p:nvPr>
        </p:nvSpPr>
        <p:spPr/>
        <p:txBody>
          <a:bodyPr/>
          <a:lstStyle/>
          <a:p>
            <a:fld id="{3054D04F-510B-4B20-BE16-E1222B5D2739}" type="slidenum">
              <a:rPr lang="en-US" smtClean="0"/>
              <a:t>21</a:t>
            </a:fld>
            <a:endParaRPr lang="en-US"/>
          </a:p>
        </p:txBody>
      </p:sp>
    </p:spTree>
    <p:extLst>
      <p:ext uri="{BB962C8B-B14F-4D97-AF65-F5344CB8AC3E}">
        <p14:creationId xmlns:p14="http://schemas.microsoft.com/office/powerpoint/2010/main" val="463070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a:t>Recruiting is a lot like a marriage proposal. Just because you find the “ONE”, they still have to say yes to your proposal. That is why everything about the process matters – emailing them updates if the process is getting long, following up on their questions, and even So, write up a script and practice it. It doesn’t have to be perfect, just sincere. Tell your candidate why they should come to work here.</a:t>
            </a:r>
          </a:p>
          <a:p>
            <a:pPr marL="0" indent="0">
              <a:buFontTx/>
              <a:buNone/>
            </a:pPr>
            <a:endParaRPr lang="en-US" altLang="en-US" dirty="0"/>
          </a:p>
          <a:p>
            <a:pPr marL="0" indent="0">
              <a:buFontTx/>
              <a:buNone/>
            </a:pPr>
            <a:r>
              <a:rPr lang="en-US" altLang="en-US" dirty="0"/>
              <a:t>And don’t forget that every candidate should feel good and engaged with the company at the end of the process. Don’t delay in letting candidates know when you have moved on with a better fit.</a:t>
            </a:r>
          </a:p>
          <a:p>
            <a:pPr marL="0" indent="0">
              <a:buFontTx/>
              <a:buNone/>
            </a:pPr>
            <a:endParaRPr lang="en-US" altLang="en-US" dirty="0"/>
          </a:p>
          <a:p>
            <a:pPr marL="0" indent="0">
              <a:buFontTx/>
              <a:buNone/>
            </a:pPr>
            <a:r>
              <a:rPr lang="en-US" altLang="en-US" dirty="0"/>
              <a:t>By using appropriate questions and making sure you are consistently evaluating candidates for the behaviors needed for the job, you will find yourself having </a:t>
            </a:r>
            <a:r>
              <a:rPr lang="en-US" altLang="en-US"/>
              <a:t>to recruit less.</a:t>
            </a:r>
            <a:endParaRPr lang="en-US" altLang="en-US" dirty="0"/>
          </a:p>
          <a:p>
            <a:endParaRPr lang="en-US" sz="1200" dirty="0"/>
          </a:p>
        </p:txBody>
      </p:sp>
      <p:sp>
        <p:nvSpPr>
          <p:cNvPr id="4" name="Slide Number Placeholder 3"/>
          <p:cNvSpPr>
            <a:spLocks noGrp="1"/>
          </p:cNvSpPr>
          <p:nvPr>
            <p:ph type="sldNum" sz="quarter" idx="5"/>
          </p:nvPr>
        </p:nvSpPr>
        <p:spPr/>
        <p:txBody>
          <a:bodyPr/>
          <a:lstStyle/>
          <a:p>
            <a:fld id="{3054D04F-510B-4B20-BE16-E1222B5D2739}" type="slidenum">
              <a:rPr lang="en-US" smtClean="0"/>
              <a:t>22</a:t>
            </a:fld>
            <a:endParaRPr lang="en-US"/>
          </a:p>
        </p:txBody>
      </p:sp>
    </p:spTree>
    <p:extLst>
      <p:ext uri="{BB962C8B-B14F-4D97-AF65-F5344CB8AC3E}">
        <p14:creationId xmlns:p14="http://schemas.microsoft.com/office/powerpoint/2010/main" val="310815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doesn’t mean that all turnover is bad. If you have a terrible employee, definitely get them out of your department, because they are impacting morale and efficiency.</a:t>
            </a:r>
          </a:p>
          <a:p>
            <a:endParaRPr lang="en-US" dirty="0"/>
          </a:p>
          <a:p>
            <a:r>
              <a:rPr lang="en-US" dirty="0"/>
              <a:t>The goal is to make good hires so you avoid the costs and headaches associated with a bad hire.</a:t>
            </a:r>
          </a:p>
          <a:p>
            <a:endParaRPr lang="en-US" dirty="0"/>
          </a:p>
          <a:p>
            <a:r>
              <a:rPr lang="en-US" dirty="0"/>
              <a:t>[INTERACTIVE]: What are some of the costs associated with bringing on a new hire that you later have to terminate.  (Let managers give their input – the following are some areas to bring up if they don’t)</a:t>
            </a:r>
          </a:p>
          <a:p>
            <a:endParaRPr lang="en-US" dirty="0"/>
          </a:p>
          <a:p>
            <a:r>
              <a:rPr lang="en-US" dirty="0"/>
              <a:t>HR and Manager time to create/update job description, requisition process, approvals, advertising, sourcing, screening applicants</a:t>
            </a:r>
          </a:p>
          <a:p>
            <a:r>
              <a:rPr lang="en-US" dirty="0"/>
              <a:t>The actual job advertisement could be costly</a:t>
            </a:r>
          </a:p>
          <a:p>
            <a:r>
              <a:rPr lang="en-US" dirty="0"/>
              <a:t>Interviewing</a:t>
            </a:r>
          </a:p>
          <a:p>
            <a:r>
              <a:rPr lang="en-US" dirty="0"/>
              <a:t>Pre-employment Testing (background and drug testing)</a:t>
            </a:r>
          </a:p>
          <a:p>
            <a:r>
              <a:rPr lang="en-US" dirty="0"/>
              <a:t>New Employee wages </a:t>
            </a:r>
          </a:p>
          <a:p>
            <a:r>
              <a:rPr lang="en-US" dirty="0"/>
              <a:t>On-boarding (HR and Manager involvement)</a:t>
            </a:r>
          </a:p>
          <a:p>
            <a:r>
              <a:rPr lang="en-US" dirty="0"/>
              <a:t>Training Costs</a:t>
            </a:r>
          </a:p>
          <a:p>
            <a:r>
              <a:rPr lang="en-US" dirty="0"/>
              <a:t>Termination Cost (time to follow-up, time to discipline, document and manage the employee)</a:t>
            </a:r>
          </a:p>
          <a:p>
            <a:r>
              <a:rPr lang="en-US" dirty="0"/>
              <a:t>Administrative cost of termination</a:t>
            </a:r>
          </a:p>
          <a:p>
            <a:r>
              <a:rPr lang="en-US" dirty="0"/>
              <a:t>Lost Productivity</a:t>
            </a:r>
          </a:p>
          <a:p>
            <a:r>
              <a:rPr lang="en-US" dirty="0"/>
              <a:t>Unemployment Tax</a:t>
            </a:r>
          </a:p>
          <a:p>
            <a:endParaRPr lang="en-US" dirty="0"/>
          </a:p>
          <a:p>
            <a:r>
              <a:rPr lang="en-US" dirty="0"/>
              <a:t>Total cost of one poor hire is well over $8,000</a:t>
            </a:r>
          </a:p>
          <a:p>
            <a:r>
              <a:rPr lang="en-US" dirty="0"/>
              <a:t>Average days to fill a job is typically around 36 days</a:t>
            </a:r>
          </a:p>
          <a:p>
            <a:endParaRPr lang="en-US" dirty="0"/>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4</a:t>
            </a:fld>
            <a:endParaRPr lang="en-US"/>
          </a:p>
        </p:txBody>
      </p:sp>
    </p:spTree>
    <p:extLst>
      <p:ext uri="{BB962C8B-B14F-4D97-AF65-F5344CB8AC3E}">
        <p14:creationId xmlns:p14="http://schemas.microsoft.com/office/powerpoint/2010/main" val="278819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Why are job descriptions important? (Discuss)</a:t>
            </a:r>
          </a:p>
          <a:p>
            <a:endParaRPr lang="en-US" altLang="en-US" dirty="0"/>
          </a:p>
          <a:p>
            <a:r>
              <a:rPr lang="en-US" altLang="en-US" dirty="0"/>
              <a:t>(Make sure the following are mentioned)</a:t>
            </a:r>
          </a:p>
          <a:p>
            <a:pPr marL="171450" indent="-171450">
              <a:buFont typeface="Arial" panose="020B0604020202020204" pitchFamily="34" charset="0"/>
              <a:buChar char="•"/>
            </a:pPr>
            <a:r>
              <a:rPr lang="en-US" altLang="en-US" dirty="0"/>
              <a:t>Without a solid job description, you don’t know what you are recruiting for. Skills, education and experience are key to hiring.</a:t>
            </a:r>
          </a:p>
          <a:p>
            <a:pPr marL="171450" indent="-171450">
              <a:buFont typeface="Arial" panose="020B0604020202020204" pitchFamily="34" charset="0"/>
              <a:buChar char="•"/>
            </a:pPr>
            <a:r>
              <a:rPr lang="en-US" altLang="en-US" dirty="0"/>
              <a:t>How can you ask good interview questions if you don’t know why you are asking them? Often looking at the day to day activities helps you understand the best personality for the role.</a:t>
            </a:r>
          </a:p>
          <a:p>
            <a:pPr marL="171450" indent="-171450">
              <a:buFont typeface="Arial" panose="020B0604020202020204" pitchFamily="34" charset="0"/>
              <a:buChar char="•"/>
            </a:pPr>
            <a:r>
              <a:rPr lang="en-US" altLang="en-US" dirty="0"/>
              <a:t>A candidate needs to have a clear picture of the job or they don’t know if they are even interested.</a:t>
            </a:r>
          </a:p>
          <a:p>
            <a:endParaRPr lang="en-US" altLang="en-US" dirty="0"/>
          </a:p>
          <a:p>
            <a:r>
              <a:rPr lang="en-US" altLang="en-US" dirty="0"/>
              <a:t>You may not have every candidate read over the job description with you, but at some point they will need to know the work environment and what is expected of someone in the role. Work with your HR department to make sure the post attracts the right people and doesn’t cut off great candidates who may not have every bit of experience. </a:t>
            </a:r>
          </a:p>
          <a:p>
            <a:endParaRPr lang="en-US" altLang="en-US" dirty="0"/>
          </a:p>
          <a:p>
            <a:r>
              <a:rPr lang="en-US" altLang="en-US" dirty="0"/>
              <a:t>A job posting is different from a job description. The job posting is all about what is in it for the candidate – what do they need to know</a:t>
            </a:r>
          </a:p>
          <a:p>
            <a:endParaRPr lang="en-US" altLang="en-US" dirty="0"/>
          </a:p>
          <a:p>
            <a:r>
              <a:rPr lang="en-US" altLang="en-US" dirty="0"/>
              <a:t>If you are advertising  the job, you don’t need to post a long list of everything included – you need to highlight the things that will excite someone, that are absolute must-haves and that are possible concerns for a candidate. Setting overly high expectations is going to narrow your list of candidates. They may have all the qualifications, but from a culture fit they may be terrible. Cast a wide net, even though you may have to sift through more fish.</a:t>
            </a:r>
          </a:p>
          <a:p>
            <a:r>
              <a:rPr lang="en-US" altLang="en-US" b="1" dirty="0"/>
              <a:t> </a:t>
            </a:r>
          </a:p>
          <a:p>
            <a:r>
              <a:rPr lang="en-US" dirty="0"/>
              <a:t>And by the way, pay is important to candidates. Posting pay and benefits helps avoid incorrect assumptions and set expectations. Finally, most candidates are really interested in finding a fit, so advertise your culture &amp; what makes your company and department unique.</a:t>
            </a:r>
          </a:p>
        </p:txBody>
      </p:sp>
      <p:sp>
        <p:nvSpPr>
          <p:cNvPr id="4" name="Slide Number Placeholder 3"/>
          <p:cNvSpPr>
            <a:spLocks noGrp="1"/>
          </p:cNvSpPr>
          <p:nvPr>
            <p:ph type="sldNum" sz="quarter" idx="5"/>
          </p:nvPr>
        </p:nvSpPr>
        <p:spPr/>
        <p:txBody>
          <a:bodyPr/>
          <a:lstStyle/>
          <a:p>
            <a:fld id="{3054D04F-510B-4B20-BE16-E1222B5D2739}" type="slidenum">
              <a:rPr lang="en-US" smtClean="0"/>
              <a:t>5</a:t>
            </a:fld>
            <a:endParaRPr lang="en-US"/>
          </a:p>
        </p:txBody>
      </p:sp>
    </p:spTree>
    <p:extLst>
      <p:ext uri="{BB962C8B-B14F-4D97-AF65-F5344CB8AC3E}">
        <p14:creationId xmlns:p14="http://schemas.microsoft.com/office/powerpoint/2010/main" val="419951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Putting an ad in the paper is not working anymore, as we all know. People are searching online and you have to get the job out there on Indeed and other job posting sites. Your posting should give an idea of the culture, which is something important to most candidate.</a:t>
            </a:r>
          </a:p>
          <a:p>
            <a:endParaRPr lang="en-US" dirty="0"/>
          </a:p>
          <a:p>
            <a:r>
              <a:rPr lang="en-US" dirty="0"/>
              <a:t>But, really, a lot of the best candidates are not actively looking. Linked In is a great place to let everyone know about a job. Keep it short and fun and ask their help.</a:t>
            </a:r>
          </a:p>
          <a:p>
            <a:r>
              <a:rPr lang="en-US" dirty="0"/>
              <a:t>You can also find passive candidates by asking your staff to help get the word out.</a:t>
            </a:r>
          </a:p>
          <a:p>
            <a:r>
              <a:rPr lang="en-US" dirty="0"/>
              <a:t>Let your contacts in industry organizations know about your needs and don’t be afraid to call and ask if someone is interested.</a:t>
            </a:r>
          </a:p>
          <a:p>
            <a:r>
              <a:rPr lang="en-US" dirty="0"/>
              <a:t>Get a culture of recruiting and sharing the company with everyone you meet.</a:t>
            </a:r>
          </a:p>
          <a:p>
            <a:r>
              <a:rPr lang="en-US" dirty="0"/>
              <a:t>HR and recruiters cannot consistently reach the right person. Recruiting is everyone’s job.</a:t>
            </a:r>
          </a:p>
        </p:txBody>
      </p:sp>
      <p:sp>
        <p:nvSpPr>
          <p:cNvPr id="4" name="Slide Number Placeholder 3"/>
          <p:cNvSpPr>
            <a:spLocks noGrp="1"/>
          </p:cNvSpPr>
          <p:nvPr>
            <p:ph type="sldNum" sz="quarter" idx="5"/>
          </p:nvPr>
        </p:nvSpPr>
        <p:spPr/>
        <p:txBody>
          <a:bodyPr/>
          <a:lstStyle/>
          <a:p>
            <a:fld id="{3054D04F-510B-4B20-BE16-E1222B5D2739}" type="slidenum">
              <a:rPr lang="en-US" smtClean="0"/>
              <a:t>6</a:t>
            </a:fld>
            <a:endParaRPr lang="en-US"/>
          </a:p>
        </p:txBody>
      </p:sp>
    </p:spTree>
    <p:extLst>
      <p:ext uri="{BB962C8B-B14F-4D97-AF65-F5344CB8AC3E}">
        <p14:creationId xmlns:p14="http://schemas.microsoft.com/office/powerpoint/2010/main" val="3938556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t>Getting in tons of resumes and applications is overwhelming.</a:t>
            </a:r>
          </a:p>
          <a:p>
            <a:r>
              <a:rPr lang="en-US" altLang="en-US" b="0" dirty="0"/>
              <a:t>You have to get a system of review down, or you will find yourself wasting time. </a:t>
            </a:r>
          </a:p>
          <a:p>
            <a:endParaRPr lang="en-US" altLang="en-US" b="0" dirty="0"/>
          </a:p>
          <a:p>
            <a:r>
              <a:rPr lang="en-US" altLang="en-US" b="0" dirty="0"/>
              <a:t>Again, hiring is a slow process, but the application part should be the quickest piece.</a:t>
            </a:r>
          </a:p>
          <a:p>
            <a:endParaRPr lang="en-US" altLang="en-US" b="0" dirty="0"/>
          </a:p>
          <a:p>
            <a:r>
              <a:rPr lang="en-US" altLang="en-US" b="0" dirty="0"/>
              <a:t>Grading applications immediately is the best practice – </a:t>
            </a:r>
          </a:p>
          <a:p>
            <a:r>
              <a:rPr lang="en-US" altLang="en-US" b="0" dirty="0"/>
              <a:t>A candidate with all of the skills and a reasonable Work History will go in stack A.</a:t>
            </a:r>
          </a:p>
          <a:p>
            <a:r>
              <a:rPr lang="en-US" altLang="en-US" b="0" dirty="0"/>
              <a:t>Stack B is for people you have questions about, but if the questions were answered well, they would be a possible candidate.</a:t>
            </a:r>
          </a:p>
          <a:p>
            <a:r>
              <a:rPr lang="en-US" altLang="en-US" b="0" dirty="0"/>
              <a:t>All others, Stack C.</a:t>
            </a:r>
          </a:p>
          <a:p>
            <a:r>
              <a:rPr lang="en-US" altLang="en-US" b="0" dirty="0"/>
              <a:t>This is a one touch system. You do not want to have to go back through Stack C again.</a:t>
            </a:r>
          </a:p>
        </p:txBody>
      </p:sp>
      <p:sp>
        <p:nvSpPr>
          <p:cNvPr id="4" name="Slide Number Placeholder 3"/>
          <p:cNvSpPr>
            <a:spLocks noGrp="1"/>
          </p:cNvSpPr>
          <p:nvPr>
            <p:ph type="sldNum" sz="quarter" idx="5"/>
          </p:nvPr>
        </p:nvSpPr>
        <p:spPr/>
        <p:txBody>
          <a:bodyPr/>
          <a:lstStyle/>
          <a:p>
            <a:fld id="{3054D04F-510B-4B20-BE16-E1222B5D2739}" type="slidenum">
              <a:rPr lang="en-US" smtClean="0"/>
              <a:t>7</a:t>
            </a:fld>
            <a:endParaRPr lang="en-US"/>
          </a:p>
        </p:txBody>
      </p:sp>
    </p:spTree>
    <p:extLst>
      <p:ext uri="{BB962C8B-B14F-4D97-AF65-F5344CB8AC3E}">
        <p14:creationId xmlns:p14="http://schemas.microsoft.com/office/powerpoint/2010/main" val="2474094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t>None of us want to be biased. We want to give everyone an equal chance.</a:t>
            </a:r>
          </a:p>
          <a:p>
            <a:r>
              <a:rPr lang="en-US" altLang="en-US" b="0" dirty="0"/>
              <a:t>Nevertheless, we have biases. </a:t>
            </a:r>
          </a:p>
          <a:p>
            <a:r>
              <a:rPr lang="en-US" altLang="en-US" b="0" dirty="0"/>
              <a:t>It may be that we are a stickler for timeliness, it may be we think blue hair is off-putting...</a:t>
            </a:r>
          </a:p>
          <a:p>
            <a:r>
              <a:rPr lang="en-US" altLang="en-US" b="0" dirty="0"/>
              <a:t>And we all have biases that our parents, our community and our society have impressed on us, whether we like it or not.</a:t>
            </a:r>
          </a:p>
          <a:p>
            <a:r>
              <a:rPr lang="en-US" altLang="en-US" b="0" dirty="0"/>
              <a:t>Whether or not you think you have a preference for women, men, whites, blacks, </a:t>
            </a:r>
            <a:r>
              <a:rPr lang="en-US" altLang="en-US" b="0" dirty="0" err="1"/>
              <a:t>latinos</a:t>
            </a:r>
            <a:r>
              <a:rPr lang="en-US" altLang="en-US" b="0" dirty="0"/>
              <a:t>, old or young, using certain techniques to avoid bias is simply best practice.</a:t>
            </a:r>
          </a:p>
          <a:p>
            <a:endParaRPr lang="en-US" altLang="en-US" b="0" dirty="0"/>
          </a:p>
          <a:p>
            <a:r>
              <a:rPr lang="en-US" altLang="en-US" b="0" dirty="0"/>
              <a:t>Here are some interesting statistics:</a:t>
            </a:r>
          </a:p>
          <a:p>
            <a:pPr>
              <a:defRPr/>
            </a:pPr>
            <a:r>
              <a:rPr lang="en-US" sz="1200" dirty="0">
                <a:solidFill>
                  <a:srgbClr val="517790"/>
                </a:solidFill>
              </a:rPr>
              <a:t>Orchestras that use blind auditions hire 5x more women  </a:t>
            </a:r>
          </a:p>
          <a:p>
            <a:pPr>
              <a:defRPr/>
            </a:pPr>
            <a:r>
              <a:rPr lang="en-US" sz="1200" dirty="0">
                <a:solidFill>
                  <a:srgbClr val="517790"/>
                </a:solidFill>
              </a:rPr>
              <a:t>Candidates with traditionally African American names get 16% fewer calls to interview </a:t>
            </a:r>
          </a:p>
          <a:p>
            <a:endParaRPr lang="en-US" altLang="en-US" b="0" dirty="0"/>
          </a:p>
        </p:txBody>
      </p:sp>
      <p:sp>
        <p:nvSpPr>
          <p:cNvPr id="4" name="Slide Number Placeholder 3"/>
          <p:cNvSpPr>
            <a:spLocks noGrp="1"/>
          </p:cNvSpPr>
          <p:nvPr>
            <p:ph type="sldNum" sz="quarter" idx="5"/>
          </p:nvPr>
        </p:nvSpPr>
        <p:spPr/>
        <p:txBody>
          <a:bodyPr/>
          <a:lstStyle/>
          <a:p>
            <a:fld id="{3054D04F-510B-4B20-BE16-E1222B5D2739}" type="slidenum">
              <a:rPr lang="en-US" smtClean="0"/>
              <a:t>8</a:t>
            </a:fld>
            <a:endParaRPr lang="en-US"/>
          </a:p>
        </p:txBody>
      </p:sp>
    </p:spTree>
    <p:extLst>
      <p:ext uri="{BB962C8B-B14F-4D97-AF65-F5344CB8AC3E}">
        <p14:creationId xmlns:p14="http://schemas.microsoft.com/office/powerpoint/2010/main" val="2300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t>How can we avoid bias? </a:t>
            </a:r>
          </a:p>
          <a:p>
            <a:endParaRPr lang="en-US" altLang="en-US" b="0" dirty="0"/>
          </a:p>
          <a:p>
            <a:r>
              <a:rPr lang="en-US" altLang="en-US" b="0" dirty="0"/>
              <a:t>You can black out names on the application, </a:t>
            </a:r>
          </a:p>
          <a:p>
            <a:endParaRPr lang="en-US" altLang="en-US" b="0" dirty="0"/>
          </a:p>
          <a:p>
            <a:r>
              <a:rPr lang="en-US" altLang="en-US" b="0" dirty="0"/>
              <a:t>you can avoid ruling someone out in the application process for issues that could be resolved in person.</a:t>
            </a:r>
          </a:p>
          <a:p>
            <a:endParaRPr lang="en-US" altLang="en-US" b="0" dirty="0"/>
          </a:p>
          <a:p>
            <a:r>
              <a:rPr lang="en-US" altLang="en-US" b="0" dirty="0"/>
              <a:t>For example, if most of the skills are there, but there is a work gap, it is worth a conversation to find out more.</a:t>
            </a:r>
          </a:p>
          <a:p>
            <a:endParaRPr lang="en-US" altLang="en-US" b="0" dirty="0"/>
          </a:p>
          <a:p>
            <a:r>
              <a:rPr lang="en-US" altLang="en-US" b="0" dirty="0"/>
              <a:t>You can ask yourself WHY you are making decisions and know that your reason is JOB RELEVANT. If it isn’t, you may to question whether your decisions are more emotional, and therefore potentially biased.</a:t>
            </a:r>
          </a:p>
          <a:p>
            <a:endParaRPr lang="en-US" altLang="en-US" b="0" dirty="0"/>
          </a:p>
          <a:p>
            <a:r>
              <a:rPr lang="en-US" altLang="en-US" b="0" dirty="0"/>
              <a:t>We rule out great candidates when we exclude people different from ourselves, so use consistent scoring to compare job relevant qualities.</a:t>
            </a:r>
          </a:p>
        </p:txBody>
      </p:sp>
      <p:sp>
        <p:nvSpPr>
          <p:cNvPr id="4" name="Slide Number Placeholder 3"/>
          <p:cNvSpPr>
            <a:spLocks noGrp="1"/>
          </p:cNvSpPr>
          <p:nvPr>
            <p:ph type="sldNum" sz="quarter" idx="5"/>
          </p:nvPr>
        </p:nvSpPr>
        <p:spPr/>
        <p:txBody>
          <a:bodyPr/>
          <a:lstStyle/>
          <a:p>
            <a:fld id="{3054D04F-510B-4B20-BE16-E1222B5D2739}" type="slidenum">
              <a:rPr lang="en-US" smtClean="0"/>
              <a:t>9</a:t>
            </a:fld>
            <a:endParaRPr lang="en-US"/>
          </a:p>
        </p:txBody>
      </p:sp>
    </p:spTree>
    <p:extLst>
      <p:ext uri="{BB962C8B-B14F-4D97-AF65-F5344CB8AC3E}">
        <p14:creationId xmlns:p14="http://schemas.microsoft.com/office/powerpoint/2010/main" val="352359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t>So, the problem with bias is that we have to work against it, because it is just second nature.</a:t>
            </a:r>
          </a:p>
          <a:p>
            <a:endParaRPr lang="en-US" altLang="en-US" b="0" dirty="0"/>
          </a:p>
          <a:p>
            <a:r>
              <a:rPr lang="en-US" altLang="en-US" b="0" dirty="0"/>
              <a:t>Everybody has it, and it has a purpose: Humans use information from experiences and from others’ shared knowledge to form opinions to protect themselves. Just as a cat who gets sick after eating a mouse might avoid mice going forward.</a:t>
            </a:r>
          </a:p>
          <a:p>
            <a:endParaRPr lang="en-US" altLang="en-US" b="0" dirty="0"/>
          </a:p>
          <a:p>
            <a:r>
              <a:rPr lang="en-US" altLang="en-US" b="0" dirty="0"/>
              <a:t>For example, if your family values being quiet and modest and often makes negative remarks when people speak up, you may have a bias against people who are more outgoing and outspoken.</a:t>
            </a:r>
          </a:p>
          <a:p>
            <a:endParaRPr lang="en-US" altLang="en-US" b="0" dirty="0"/>
          </a:p>
          <a:p>
            <a:r>
              <a:rPr lang="en-US" altLang="en-US" b="0" dirty="0"/>
              <a:t>However, if a company had no outspoken people, the company </a:t>
            </a:r>
            <a:r>
              <a:rPr lang="en-US" altLang="en-US" b="0"/>
              <a:t>would suffer for it.</a:t>
            </a:r>
            <a:endParaRPr lang="en-US" altLang="en-US" b="0" dirty="0"/>
          </a:p>
          <a:p>
            <a:endParaRPr lang="en-US" alt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517790"/>
                </a:solidFill>
              </a:rPr>
              <a:t>Another rule of bias is you reinforce biases by picking out events that confirm your biases, so as you go through your day, try to point out times  you see examples of things you don’t expect to see. (Older people using technology, if that is your bias.)</a:t>
            </a:r>
          </a:p>
          <a:p>
            <a:endParaRPr lang="en-US" altLang="en-US" b="1" dirty="0"/>
          </a:p>
          <a:p>
            <a:r>
              <a:rPr lang="en-US" altLang="en-US" b="0" dirty="0"/>
              <a:t>In addition to disability, race, age and gender biases, there are some other common biases related to hiring.</a:t>
            </a:r>
          </a:p>
          <a:p>
            <a:endParaRPr lang="en-US" altLang="en-US" b="0" dirty="0"/>
          </a:p>
          <a:p>
            <a:r>
              <a:rPr lang="en-US" altLang="en-US" b="0" dirty="0"/>
              <a:t>Just like me is where you assume the best candidate is the one that you understand the best – someone like you! Value others for what they bring to the table, even if they are different from you.</a:t>
            </a:r>
          </a:p>
          <a:p>
            <a:endParaRPr lang="en-US" altLang="en-US" b="0" dirty="0"/>
          </a:p>
          <a:p>
            <a:r>
              <a:rPr lang="en-US" altLang="en-US" b="0" dirty="0"/>
              <a:t>Halo/Horns – Where one thing, like being late or having a great smile, overshadows all of your other information</a:t>
            </a:r>
          </a:p>
          <a:p>
            <a:endParaRPr lang="en-US" altLang="en-US" b="0" dirty="0"/>
          </a:p>
          <a:p>
            <a:r>
              <a:rPr lang="en-US" altLang="en-US" b="0" dirty="0"/>
              <a:t>Hair – Just because someone wants to be themselves, it doesn’t mean that they can’t also be friendly, competent, etc. And tattoos can be covered and piercings removed if required.</a:t>
            </a:r>
          </a:p>
          <a:p>
            <a:endParaRPr lang="en-US" altLang="en-US" b="0" dirty="0"/>
          </a:p>
          <a:p>
            <a:r>
              <a:rPr lang="en-US" altLang="en-US" b="0" dirty="0"/>
              <a:t>Recency effect – It is hard to remember all candidates. Sometimes you only really vividly remember the last or first candidate and that gives them an edge.</a:t>
            </a:r>
          </a:p>
          <a:p>
            <a:endParaRPr lang="en-US" altLang="en-US" b="1" dirty="0"/>
          </a:p>
        </p:txBody>
      </p:sp>
      <p:sp>
        <p:nvSpPr>
          <p:cNvPr id="4" name="Slide Number Placeholder 3"/>
          <p:cNvSpPr>
            <a:spLocks noGrp="1"/>
          </p:cNvSpPr>
          <p:nvPr>
            <p:ph type="sldNum" sz="quarter" idx="5"/>
          </p:nvPr>
        </p:nvSpPr>
        <p:spPr/>
        <p:txBody>
          <a:bodyPr/>
          <a:lstStyle/>
          <a:p>
            <a:fld id="{3054D04F-510B-4B20-BE16-E1222B5D2739}" type="slidenum">
              <a:rPr lang="en-US" smtClean="0"/>
              <a:t>10</a:t>
            </a:fld>
            <a:endParaRPr lang="en-US"/>
          </a:p>
        </p:txBody>
      </p:sp>
    </p:spTree>
    <p:extLst>
      <p:ext uri="{BB962C8B-B14F-4D97-AF65-F5344CB8AC3E}">
        <p14:creationId xmlns:p14="http://schemas.microsoft.com/office/powerpoint/2010/main" val="4212459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3E0052"/>
        </a:solidFill>
        <a:effectLst/>
      </p:bgPr>
    </p:bg>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5675E670-1786-244B-948A-336B04C432AC}"/>
              </a:ext>
            </a:extLst>
          </p:cNvPr>
          <p:cNvPicPr>
            <a:picLocks noChangeAspect="1"/>
          </p:cNvPicPr>
          <p:nvPr userDrawn="1"/>
        </p:nvPicPr>
        <p:blipFill rotWithShape="1">
          <a:blip r:embed="rId2">
            <a:duotone>
              <a:prstClr val="black"/>
              <a:schemeClr val="accent3">
                <a:tint val="45000"/>
                <a:satMod val="400000"/>
              </a:schemeClr>
            </a:duotone>
            <a:alphaModFix amt="20000"/>
          </a:blip>
          <a:srcRect l="85429" b="48696"/>
          <a:stretch/>
        </p:blipFill>
        <p:spPr>
          <a:xfrm>
            <a:off x="13554138" y="1389155"/>
            <a:ext cx="1375711" cy="1512238"/>
          </a:xfrm>
          <a:prstGeom prst="rect">
            <a:avLst/>
          </a:prstGeom>
          <a:noFill/>
        </p:spPr>
      </p:pic>
      <p:pic>
        <p:nvPicPr>
          <p:cNvPr id="5" name="Picture 4">
            <a:extLst>
              <a:ext uri="{FF2B5EF4-FFF2-40B4-BE49-F238E27FC236}">
                <a16:creationId xmlns:a16="http://schemas.microsoft.com/office/drawing/2014/main" id="{FA9CBDB4-16FF-2847-9694-F0DC4A0605C0}"/>
              </a:ext>
            </a:extLst>
          </p:cNvPr>
          <p:cNvPicPr>
            <a:picLocks noChangeAspect="1"/>
          </p:cNvPicPr>
          <p:nvPr userDrawn="1"/>
        </p:nvPicPr>
        <p:blipFill rotWithShape="1">
          <a:blip r:embed="rId3"/>
          <a:srcRect l="84916" r="-6" b="52616"/>
          <a:stretch/>
        </p:blipFill>
        <p:spPr>
          <a:xfrm>
            <a:off x="3569371" y="954017"/>
            <a:ext cx="5053258" cy="4949966"/>
          </a:xfrm>
          <a:prstGeom prst="rect">
            <a:avLst/>
          </a:prstGeom>
        </p:spPr>
      </p:pic>
    </p:spTree>
    <p:extLst>
      <p:ext uri="{BB962C8B-B14F-4D97-AF65-F5344CB8AC3E}">
        <p14:creationId xmlns:p14="http://schemas.microsoft.com/office/powerpoint/2010/main" val="362769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6E1B-C265-49F2-9009-E8875A0E8A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10A2E-44EF-473E-BFA6-F3FEA98E5C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BA746-A04E-4769-AB91-F02D10477CD1}"/>
              </a:ext>
            </a:extLst>
          </p:cNvPr>
          <p:cNvSpPr>
            <a:spLocks noGrp="1"/>
          </p:cNvSpPr>
          <p:nvPr>
            <p:ph type="dt" sz="half" idx="10"/>
          </p:nvPr>
        </p:nvSpPr>
        <p:spPr/>
        <p:txBody>
          <a:bodyPr/>
          <a:lstStyle/>
          <a:p>
            <a:fld id="{902F856E-ABA6-4BB4-9B32-91263B25C176}" type="datetimeFigureOut">
              <a:rPr lang="en-US" smtClean="0"/>
              <a:t>7/2/2021</a:t>
            </a:fld>
            <a:endParaRPr lang="en-US"/>
          </a:p>
        </p:txBody>
      </p:sp>
      <p:sp>
        <p:nvSpPr>
          <p:cNvPr id="5" name="Footer Placeholder 4">
            <a:extLst>
              <a:ext uri="{FF2B5EF4-FFF2-40B4-BE49-F238E27FC236}">
                <a16:creationId xmlns:a16="http://schemas.microsoft.com/office/drawing/2014/main" id="{5F7C5C6F-4F5D-488E-AD94-9F2F52B47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F9760-2C12-4D92-80D2-B03713246259}"/>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194475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C6AC-51D4-49EA-85BC-3810E0CFD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A55D5A-541D-4F93-9C9C-52BB36DB21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5A6951-B5CC-4171-9DA9-73867F58B500}"/>
              </a:ext>
            </a:extLst>
          </p:cNvPr>
          <p:cNvSpPr>
            <a:spLocks noGrp="1"/>
          </p:cNvSpPr>
          <p:nvPr>
            <p:ph type="dt" sz="half" idx="10"/>
          </p:nvPr>
        </p:nvSpPr>
        <p:spPr/>
        <p:txBody>
          <a:bodyPr/>
          <a:lstStyle/>
          <a:p>
            <a:fld id="{902F856E-ABA6-4BB4-9B32-91263B25C176}" type="datetimeFigureOut">
              <a:rPr lang="en-US" smtClean="0"/>
              <a:t>7/2/2021</a:t>
            </a:fld>
            <a:endParaRPr lang="en-US"/>
          </a:p>
        </p:txBody>
      </p:sp>
      <p:sp>
        <p:nvSpPr>
          <p:cNvPr id="5" name="Footer Placeholder 4">
            <a:extLst>
              <a:ext uri="{FF2B5EF4-FFF2-40B4-BE49-F238E27FC236}">
                <a16:creationId xmlns:a16="http://schemas.microsoft.com/office/drawing/2014/main" id="{A7E8E089-D381-47D8-BB27-1B0A03AFD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EFD2E-FF4D-4029-A6E0-3F175507E00A}"/>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276419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AED3-8100-4783-90E0-340F9BA9D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3D8C3-9723-4CF5-B830-39E7222FD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375CDE-7154-4237-9176-846D47B316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A28095-8E27-4676-A36D-AAEE7BE4FF5F}"/>
              </a:ext>
            </a:extLst>
          </p:cNvPr>
          <p:cNvSpPr>
            <a:spLocks noGrp="1"/>
          </p:cNvSpPr>
          <p:nvPr>
            <p:ph type="dt" sz="half" idx="10"/>
          </p:nvPr>
        </p:nvSpPr>
        <p:spPr/>
        <p:txBody>
          <a:bodyPr/>
          <a:lstStyle/>
          <a:p>
            <a:fld id="{902F856E-ABA6-4BB4-9B32-91263B25C176}" type="datetimeFigureOut">
              <a:rPr lang="en-US" smtClean="0"/>
              <a:t>7/2/2021</a:t>
            </a:fld>
            <a:endParaRPr lang="en-US"/>
          </a:p>
        </p:txBody>
      </p:sp>
      <p:sp>
        <p:nvSpPr>
          <p:cNvPr id="6" name="Footer Placeholder 5">
            <a:extLst>
              <a:ext uri="{FF2B5EF4-FFF2-40B4-BE49-F238E27FC236}">
                <a16:creationId xmlns:a16="http://schemas.microsoft.com/office/drawing/2014/main" id="{E81C1D8D-5D4F-429B-ADE2-ED4D22B1F7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41E52D-73A3-4C5B-B340-AC7F45EF8687}"/>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25161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F6EF-3EEB-4355-ACC9-841CCBCF51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4733EC-5AA3-4329-BBAC-AFD262F9D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EB421-BF65-465B-B604-2AEB161EB5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54CD68-D797-4CC6-960A-475D1781F0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67F704-6AB7-44B8-9136-4D4A62E21B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9EB469-FC5D-4C7C-91E0-F38F383B2918}"/>
              </a:ext>
            </a:extLst>
          </p:cNvPr>
          <p:cNvSpPr>
            <a:spLocks noGrp="1"/>
          </p:cNvSpPr>
          <p:nvPr>
            <p:ph type="dt" sz="half" idx="10"/>
          </p:nvPr>
        </p:nvSpPr>
        <p:spPr/>
        <p:txBody>
          <a:bodyPr/>
          <a:lstStyle/>
          <a:p>
            <a:fld id="{902F856E-ABA6-4BB4-9B32-91263B25C176}" type="datetimeFigureOut">
              <a:rPr lang="en-US" smtClean="0"/>
              <a:t>7/2/2021</a:t>
            </a:fld>
            <a:endParaRPr lang="en-US"/>
          </a:p>
        </p:txBody>
      </p:sp>
      <p:sp>
        <p:nvSpPr>
          <p:cNvPr id="8" name="Footer Placeholder 7">
            <a:extLst>
              <a:ext uri="{FF2B5EF4-FFF2-40B4-BE49-F238E27FC236}">
                <a16:creationId xmlns:a16="http://schemas.microsoft.com/office/drawing/2014/main" id="{1B8E9DA8-3993-4CAF-8214-A413420E81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EC369E-05E0-41E5-A080-C239385E24A9}"/>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1074387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C71E-94C4-4079-839D-1D1A87B2A7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2E8EBE-31DB-40BD-A9E9-5A0BC77CAE73}"/>
              </a:ext>
            </a:extLst>
          </p:cNvPr>
          <p:cNvSpPr>
            <a:spLocks noGrp="1"/>
          </p:cNvSpPr>
          <p:nvPr>
            <p:ph type="dt" sz="half" idx="10"/>
          </p:nvPr>
        </p:nvSpPr>
        <p:spPr/>
        <p:txBody>
          <a:bodyPr/>
          <a:lstStyle/>
          <a:p>
            <a:fld id="{902F856E-ABA6-4BB4-9B32-91263B25C176}" type="datetimeFigureOut">
              <a:rPr lang="en-US" smtClean="0"/>
              <a:t>7/2/2021</a:t>
            </a:fld>
            <a:endParaRPr lang="en-US"/>
          </a:p>
        </p:txBody>
      </p:sp>
      <p:sp>
        <p:nvSpPr>
          <p:cNvPr id="4" name="Footer Placeholder 3">
            <a:extLst>
              <a:ext uri="{FF2B5EF4-FFF2-40B4-BE49-F238E27FC236}">
                <a16:creationId xmlns:a16="http://schemas.microsoft.com/office/drawing/2014/main" id="{334BC9FC-4728-4550-BFFA-CE80F6578B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FCABE2-F50B-4D46-B459-E72ADBCCDBBB}"/>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1001679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1145D-A91E-44B5-8C3B-689B944F335D}"/>
              </a:ext>
            </a:extLst>
          </p:cNvPr>
          <p:cNvSpPr>
            <a:spLocks noGrp="1"/>
          </p:cNvSpPr>
          <p:nvPr>
            <p:ph type="dt" sz="half" idx="10"/>
          </p:nvPr>
        </p:nvSpPr>
        <p:spPr/>
        <p:txBody>
          <a:bodyPr/>
          <a:lstStyle/>
          <a:p>
            <a:fld id="{902F856E-ABA6-4BB4-9B32-91263B25C176}" type="datetimeFigureOut">
              <a:rPr lang="en-US" smtClean="0"/>
              <a:t>7/2/2021</a:t>
            </a:fld>
            <a:endParaRPr lang="en-US"/>
          </a:p>
        </p:txBody>
      </p:sp>
      <p:sp>
        <p:nvSpPr>
          <p:cNvPr id="3" name="Footer Placeholder 2">
            <a:extLst>
              <a:ext uri="{FF2B5EF4-FFF2-40B4-BE49-F238E27FC236}">
                <a16:creationId xmlns:a16="http://schemas.microsoft.com/office/drawing/2014/main" id="{D4AF7C7D-A9DE-4808-BC16-47C34DA8FB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E62ACE-2F61-4A1C-9929-D8F1C5453993}"/>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3945901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BC1E-3DDA-40A5-82F9-661288278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07FD49-6580-436A-99BE-607D02E929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63C53E-BAAD-45FC-B040-BB952F65A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68725C-C311-4801-A0EF-7B2C36CE1EFF}"/>
              </a:ext>
            </a:extLst>
          </p:cNvPr>
          <p:cNvSpPr>
            <a:spLocks noGrp="1"/>
          </p:cNvSpPr>
          <p:nvPr>
            <p:ph type="dt" sz="half" idx="10"/>
          </p:nvPr>
        </p:nvSpPr>
        <p:spPr/>
        <p:txBody>
          <a:bodyPr/>
          <a:lstStyle/>
          <a:p>
            <a:fld id="{902F856E-ABA6-4BB4-9B32-91263B25C176}" type="datetimeFigureOut">
              <a:rPr lang="en-US" smtClean="0"/>
              <a:t>7/2/2021</a:t>
            </a:fld>
            <a:endParaRPr lang="en-US"/>
          </a:p>
        </p:txBody>
      </p:sp>
      <p:sp>
        <p:nvSpPr>
          <p:cNvPr id="6" name="Footer Placeholder 5">
            <a:extLst>
              <a:ext uri="{FF2B5EF4-FFF2-40B4-BE49-F238E27FC236}">
                <a16:creationId xmlns:a16="http://schemas.microsoft.com/office/drawing/2014/main" id="{9BE3B1B1-9AAD-40E0-A6B4-EB4FD0EEE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BFEEE-2E67-4DC2-9152-D901491C7F4B}"/>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330552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A59A9-D07E-4B72-93E5-E0ED6DCCD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3B8B96-B2FF-4E45-B3E7-B2E5BAAB3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A5E691-A6F5-4F86-BF01-C57AFBB51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7664AA-89A5-4E59-94EC-61BFE5D6CE4B}"/>
              </a:ext>
            </a:extLst>
          </p:cNvPr>
          <p:cNvSpPr>
            <a:spLocks noGrp="1"/>
          </p:cNvSpPr>
          <p:nvPr>
            <p:ph type="dt" sz="half" idx="10"/>
          </p:nvPr>
        </p:nvSpPr>
        <p:spPr/>
        <p:txBody>
          <a:bodyPr/>
          <a:lstStyle/>
          <a:p>
            <a:fld id="{902F856E-ABA6-4BB4-9B32-91263B25C176}" type="datetimeFigureOut">
              <a:rPr lang="en-US" smtClean="0"/>
              <a:t>7/2/2021</a:t>
            </a:fld>
            <a:endParaRPr lang="en-US"/>
          </a:p>
        </p:txBody>
      </p:sp>
      <p:sp>
        <p:nvSpPr>
          <p:cNvPr id="6" name="Footer Placeholder 5">
            <a:extLst>
              <a:ext uri="{FF2B5EF4-FFF2-40B4-BE49-F238E27FC236}">
                <a16:creationId xmlns:a16="http://schemas.microsoft.com/office/drawing/2014/main" id="{495BB2C4-AB67-4862-BAB6-72CE1B9AED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8CEB1-E6F4-4F00-A368-5CB9683BC92D}"/>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289430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A034D-1524-4D72-9A5B-E02B9D8CB3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DCDB93-92D8-4D08-8114-31D853D31C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CD30F-4464-4371-A102-C5D3E5FF6FD4}"/>
              </a:ext>
            </a:extLst>
          </p:cNvPr>
          <p:cNvSpPr>
            <a:spLocks noGrp="1"/>
          </p:cNvSpPr>
          <p:nvPr>
            <p:ph type="dt" sz="half" idx="10"/>
          </p:nvPr>
        </p:nvSpPr>
        <p:spPr/>
        <p:txBody>
          <a:bodyPr/>
          <a:lstStyle/>
          <a:p>
            <a:fld id="{902F856E-ABA6-4BB4-9B32-91263B25C176}" type="datetimeFigureOut">
              <a:rPr lang="en-US" smtClean="0"/>
              <a:t>7/2/2021</a:t>
            </a:fld>
            <a:endParaRPr lang="en-US"/>
          </a:p>
        </p:txBody>
      </p:sp>
      <p:sp>
        <p:nvSpPr>
          <p:cNvPr id="5" name="Footer Placeholder 4">
            <a:extLst>
              <a:ext uri="{FF2B5EF4-FFF2-40B4-BE49-F238E27FC236}">
                <a16:creationId xmlns:a16="http://schemas.microsoft.com/office/drawing/2014/main" id="{242DAC11-542D-4D94-9F68-4225EBD8D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C8C8E-8A71-4693-8867-6563C00A1F7E}"/>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620803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5A9B6-4745-485F-93A8-901F49D5C6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C1CAF2-E195-430F-9937-B902022F25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2A9C-3172-40D6-8CDE-75AF8F0519BC}"/>
              </a:ext>
            </a:extLst>
          </p:cNvPr>
          <p:cNvSpPr>
            <a:spLocks noGrp="1"/>
          </p:cNvSpPr>
          <p:nvPr>
            <p:ph type="dt" sz="half" idx="10"/>
          </p:nvPr>
        </p:nvSpPr>
        <p:spPr/>
        <p:txBody>
          <a:bodyPr/>
          <a:lstStyle/>
          <a:p>
            <a:fld id="{902F856E-ABA6-4BB4-9B32-91263B25C176}" type="datetimeFigureOut">
              <a:rPr lang="en-US" smtClean="0"/>
              <a:t>7/2/2021</a:t>
            </a:fld>
            <a:endParaRPr lang="en-US"/>
          </a:p>
        </p:txBody>
      </p:sp>
      <p:sp>
        <p:nvSpPr>
          <p:cNvPr id="5" name="Footer Placeholder 4">
            <a:extLst>
              <a:ext uri="{FF2B5EF4-FFF2-40B4-BE49-F238E27FC236}">
                <a16:creationId xmlns:a16="http://schemas.microsoft.com/office/drawing/2014/main" id="{5135BBF9-B98E-4740-A770-A7054B64A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DC20D-FAF0-4EEF-A7A0-1BACE7925FB7}"/>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144224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2D1EF-8EC6-4F4C-ADAF-4891BA73513F}"/>
              </a:ext>
            </a:extLst>
          </p:cNvPr>
          <p:cNvSpPr>
            <a:spLocks noGrp="1"/>
          </p:cNvSpPr>
          <p:nvPr>
            <p:ph type="ctrTitle" hasCustomPrompt="1"/>
          </p:nvPr>
        </p:nvSpPr>
        <p:spPr>
          <a:xfrm>
            <a:off x="4504765" y="2597691"/>
            <a:ext cx="6849035" cy="831309"/>
          </a:xfrm>
        </p:spPr>
        <p:txBody>
          <a:bodyPr anchor="b">
            <a:normAutofit/>
          </a:bodyPr>
          <a:lstStyle>
            <a:lvl1pPr algn="r">
              <a:defRPr sz="3200" b="0" i="0">
                <a:solidFill>
                  <a:srgbClr val="3E0052"/>
                </a:solidFill>
                <a:latin typeface="Avenir Next Medium" panose="020B0503020202020204" pitchFamily="34" charset="0"/>
                <a:cs typeface="Calibri" panose="020F0502020204030204" pitchFamily="34" charset="0"/>
              </a:defRPr>
            </a:lvl1pPr>
          </a:lstStyle>
          <a:p>
            <a:r>
              <a:rPr lang="en-US" dirty="0"/>
              <a:t>Presentation Title Goes Here</a:t>
            </a:r>
          </a:p>
        </p:txBody>
      </p:sp>
      <p:pic>
        <p:nvPicPr>
          <p:cNvPr id="51" name="Picture 50">
            <a:extLst>
              <a:ext uri="{FF2B5EF4-FFF2-40B4-BE49-F238E27FC236}">
                <a16:creationId xmlns:a16="http://schemas.microsoft.com/office/drawing/2014/main" id="{D063F273-E479-B342-9368-74B386F1A257}"/>
              </a:ext>
            </a:extLst>
          </p:cNvPr>
          <p:cNvPicPr>
            <a:picLocks noChangeAspect="1"/>
          </p:cNvPicPr>
          <p:nvPr userDrawn="1"/>
        </p:nvPicPr>
        <p:blipFill rotWithShape="1">
          <a:blip r:embed="rId2"/>
          <a:srcRect l="84911" b="52616"/>
          <a:stretch/>
        </p:blipFill>
        <p:spPr>
          <a:xfrm>
            <a:off x="-543361" y="822183"/>
            <a:ext cx="5053258" cy="4949966"/>
          </a:xfrm>
          <a:prstGeom prst="rect">
            <a:avLst/>
          </a:prstGeom>
        </p:spPr>
      </p:pic>
      <p:pic>
        <p:nvPicPr>
          <p:cNvPr id="52" name="Picture 51">
            <a:extLst>
              <a:ext uri="{FF2B5EF4-FFF2-40B4-BE49-F238E27FC236}">
                <a16:creationId xmlns:a16="http://schemas.microsoft.com/office/drawing/2014/main" id="{360946D4-9601-9543-A36B-95042112E35C}"/>
              </a:ext>
            </a:extLst>
          </p:cNvPr>
          <p:cNvPicPr>
            <a:picLocks noChangeAspect="1"/>
          </p:cNvPicPr>
          <p:nvPr userDrawn="1"/>
        </p:nvPicPr>
        <p:blipFill>
          <a:blip r:embed="rId2"/>
          <a:stretch>
            <a:fillRect/>
          </a:stretch>
        </p:blipFill>
        <p:spPr>
          <a:xfrm>
            <a:off x="9271864" y="5296392"/>
            <a:ext cx="2362386" cy="736919"/>
          </a:xfrm>
          <a:prstGeom prst="rect">
            <a:avLst/>
          </a:prstGeom>
        </p:spPr>
      </p:pic>
      <p:grpSp>
        <p:nvGrpSpPr>
          <p:cNvPr id="6" name="Group 5">
            <a:extLst>
              <a:ext uri="{FF2B5EF4-FFF2-40B4-BE49-F238E27FC236}">
                <a16:creationId xmlns:a16="http://schemas.microsoft.com/office/drawing/2014/main" id="{16FB61A2-853F-6E40-9BA4-E53D8C13D4EF}"/>
              </a:ext>
            </a:extLst>
          </p:cNvPr>
          <p:cNvGrpSpPr/>
          <p:nvPr userDrawn="1"/>
        </p:nvGrpSpPr>
        <p:grpSpPr>
          <a:xfrm>
            <a:off x="838200" y="6230010"/>
            <a:ext cx="10515600" cy="128926"/>
            <a:chOff x="838200" y="6440133"/>
            <a:chExt cx="10515600" cy="128926"/>
          </a:xfrm>
        </p:grpSpPr>
        <p:cxnSp>
          <p:nvCxnSpPr>
            <p:cNvPr id="7" name="Straight Connector 6">
              <a:extLst>
                <a:ext uri="{FF2B5EF4-FFF2-40B4-BE49-F238E27FC236}">
                  <a16:creationId xmlns:a16="http://schemas.microsoft.com/office/drawing/2014/main" id="{CE6B3473-04EF-2C44-A26C-26D99FF99ED8}"/>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46CFEF-31B5-4940-96D8-0C14D357D4C3}"/>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5188E5-790E-FE42-9CF3-B0DD69367D40}"/>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sp>
        <p:nvSpPr>
          <p:cNvPr id="13" name="Text Placeholder 3" descr="&#10;">
            <a:extLst>
              <a:ext uri="{FF2B5EF4-FFF2-40B4-BE49-F238E27FC236}">
                <a16:creationId xmlns:a16="http://schemas.microsoft.com/office/drawing/2014/main" id="{99FA01A8-65D0-4E52-9C63-E0180A639D18}"/>
              </a:ext>
              <a:ext uri="{C183D7F6-B498-43B3-948B-1728B52AA6E4}">
                <adec:decorative xmlns:adec="http://schemas.microsoft.com/office/drawing/2017/decorative" val="0"/>
              </a:ext>
            </a:extLst>
          </p:cNvPr>
          <p:cNvSpPr>
            <a:spLocks noGrp="1"/>
          </p:cNvSpPr>
          <p:nvPr>
            <p:ph type="body" sz="quarter" idx="10" hasCustomPrompt="1"/>
          </p:nvPr>
        </p:nvSpPr>
        <p:spPr>
          <a:xfrm>
            <a:off x="5036952" y="3628885"/>
            <a:ext cx="6370414" cy="590931"/>
          </a:xfrm>
        </p:spPr>
        <p:txBody>
          <a:bodyPr vert="horz" lIns="91440" tIns="45720" rIns="91440" bIns="45720" rtlCol="0" anchor="b">
            <a:normAutofit/>
          </a:bodyPr>
          <a:lstStyle>
            <a:lvl1pPr>
              <a:defRPr lang="en-US" sz="3200" b="0" i="0" noProof="0" dirty="0" smtClean="0">
                <a:solidFill>
                  <a:srgbClr val="3E0052"/>
                </a:solidFill>
                <a:latin typeface="Avenir Next Medium" panose="020B0503020202020204" pitchFamily="34" charset="0"/>
                <a:cs typeface="Calibri" panose="020F0502020204030204" pitchFamily="34" charset="0"/>
              </a:defRPr>
            </a:lvl1pPr>
          </a:lstStyle>
          <a:p>
            <a:pPr lvl="0" algn="r">
              <a:spcBef>
                <a:spcPct val="0"/>
              </a:spcBef>
              <a:buNone/>
            </a:pPr>
            <a:r>
              <a:rPr kumimoji="0" lang="en-US" sz="1800" b="0" i="0" u="none" strike="noStrike" kern="1200" cap="none" spc="0" normalizeH="0" baseline="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rPr>
              <a:t>Subtitle Goes Here</a:t>
            </a:r>
            <a:endParaRPr kumimoji="0" lang="en-US" sz="1800" b="0" i="0" u="none" strike="noStrike" kern="1200" cap="none" spc="0" normalizeH="0" baseline="3000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endParaRPr>
          </a:p>
          <a:p>
            <a:pPr lvl="0" algn="r">
              <a:spcBef>
                <a:spcPct val="0"/>
              </a:spcBef>
              <a:buNone/>
            </a:pPr>
            <a:r>
              <a:rPr kumimoji="0" lang="en-US" sz="1800" b="0" i="0" u="none" strike="noStrike" kern="1200" cap="none" spc="0" normalizeH="0" baseline="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rPr>
              <a:t>Location / Date /  Goes Here</a:t>
            </a:r>
            <a:endParaRPr kumimoji="0" lang="en-US" sz="1800" b="0" i="0" u="none" strike="noStrike" kern="1200" cap="none" spc="0" normalizeH="0" baseline="3000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9272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7D570-0F82-AA4A-983F-798DC6788EDD}"/>
              </a:ext>
            </a:extLst>
          </p:cNvPr>
          <p:cNvSpPr>
            <a:spLocks noGrp="1"/>
          </p:cNvSpPr>
          <p:nvPr>
            <p:ph type="title"/>
          </p:nvPr>
        </p:nvSpPr>
        <p:spPr/>
        <p:txBody>
          <a:bodyPr/>
          <a:lstStyle>
            <a:lvl1pPr>
              <a:defRPr>
                <a:solidFill>
                  <a:srgbClr val="3E005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8932A50-EFCC-9443-BE10-96D162014F34}"/>
              </a:ext>
            </a:extLst>
          </p:cNvPr>
          <p:cNvSpPr>
            <a:spLocks noGrp="1"/>
          </p:cNvSpPr>
          <p:nvPr>
            <p:ph idx="1"/>
          </p:nvPr>
        </p:nvSpPr>
        <p:spPr/>
        <p:txBody>
          <a:bodyPr>
            <a:normAutofit/>
          </a:bodyPr>
          <a:lstStyle>
            <a:lvl1pPr>
              <a:defRPr sz="2800">
                <a:solidFill>
                  <a:srgbClr val="474B56"/>
                </a:solidFill>
              </a:defRPr>
            </a:lvl1pPr>
            <a:lvl2pPr>
              <a:defRPr sz="2400">
                <a:solidFill>
                  <a:srgbClr val="517891"/>
                </a:solidFill>
              </a:defRPr>
            </a:lvl2pPr>
            <a:lvl3pPr>
              <a:defRPr sz="2000">
                <a:solidFill>
                  <a:srgbClr val="517891"/>
                </a:solidFill>
              </a:defRPr>
            </a:lvl3pPr>
            <a:lvl4pPr>
              <a:defRPr sz="1800">
                <a:solidFill>
                  <a:srgbClr val="517891"/>
                </a:solidFill>
              </a:defRPr>
            </a:lvl4pPr>
            <a:lvl5pPr>
              <a:defRPr sz="1800">
                <a:solidFill>
                  <a:srgbClr val="51789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4" name="Picture 233">
            <a:extLst>
              <a:ext uri="{FF2B5EF4-FFF2-40B4-BE49-F238E27FC236}">
                <a16:creationId xmlns:a16="http://schemas.microsoft.com/office/drawing/2014/main" id="{AFD2E5E3-B045-C641-B255-472459999BFF}"/>
              </a:ext>
            </a:extLst>
          </p:cNvPr>
          <p:cNvPicPr>
            <a:picLocks noChangeAspect="1"/>
          </p:cNvPicPr>
          <p:nvPr userDrawn="1"/>
        </p:nvPicPr>
        <p:blipFill rotWithShape="1">
          <a:blip r:embed="rId2"/>
          <a:srcRect l="84911" b="52616"/>
          <a:stretch/>
        </p:blipFill>
        <p:spPr>
          <a:xfrm>
            <a:off x="10875352" y="561551"/>
            <a:ext cx="574527" cy="562783"/>
          </a:xfrm>
          <a:prstGeom prst="rect">
            <a:avLst/>
          </a:prstGeom>
        </p:spPr>
      </p:pic>
      <p:grpSp>
        <p:nvGrpSpPr>
          <p:cNvPr id="4" name="Group 3">
            <a:extLst>
              <a:ext uri="{FF2B5EF4-FFF2-40B4-BE49-F238E27FC236}">
                <a16:creationId xmlns:a16="http://schemas.microsoft.com/office/drawing/2014/main" id="{A186C334-0CAD-374B-8624-829354119FA1}"/>
              </a:ext>
            </a:extLst>
          </p:cNvPr>
          <p:cNvGrpSpPr/>
          <p:nvPr userDrawn="1"/>
        </p:nvGrpSpPr>
        <p:grpSpPr>
          <a:xfrm>
            <a:off x="838200" y="6230010"/>
            <a:ext cx="10515600" cy="128926"/>
            <a:chOff x="838200" y="6440133"/>
            <a:chExt cx="10515600" cy="128926"/>
          </a:xfrm>
        </p:grpSpPr>
        <p:cxnSp>
          <p:nvCxnSpPr>
            <p:cNvPr id="6" name="Straight Connector 5">
              <a:extLst>
                <a:ext uri="{FF2B5EF4-FFF2-40B4-BE49-F238E27FC236}">
                  <a16:creationId xmlns:a16="http://schemas.microsoft.com/office/drawing/2014/main" id="{CD75522B-478E-6E4E-AF64-2319397D812B}"/>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AF55F80-BFC9-0647-8B93-0E0ADD125DB8}"/>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B46EDC1-D7AD-754E-ABD7-60924A30EAF4}"/>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CC2291B4-9F9E-9C4B-88BB-61A1A3994F58}"/>
              </a:ext>
            </a:extLst>
          </p:cNvPr>
          <p:cNvCxnSpPr/>
          <p:nvPr userDrawn="1"/>
        </p:nvCxnSpPr>
        <p:spPr>
          <a:xfrm>
            <a:off x="838200" y="1242821"/>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2CCD366D-A093-304E-8DAE-96EC9A65D4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7/2/2021</a:t>
            </a:fld>
            <a:endParaRPr lang="en-US"/>
          </a:p>
        </p:txBody>
      </p:sp>
      <p:sp>
        <p:nvSpPr>
          <p:cNvPr id="12" name="Footer Placeholder 4">
            <a:extLst>
              <a:ext uri="{FF2B5EF4-FFF2-40B4-BE49-F238E27FC236}">
                <a16:creationId xmlns:a16="http://schemas.microsoft.com/office/drawing/2014/main" id="{73BDF7BF-6695-1E41-AA37-AED387DDEB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1C86A9B1-0718-544D-A318-31917CB048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414548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E00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6D49-B3E9-1944-8052-7F9BC7A7C465}"/>
              </a:ext>
            </a:extLst>
          </p:cNvPr>
          <p:cNvSpPr>
            <a:spLocks noGrp="1"/>
          </p:cNvSpPr>
          <p:nvPr>
            <p:ph type="title" hasCustomPrompt="1"/>
          </p:nvPr>
        </p:nvSpPr>
        <p:spPr>
          <a:xfrm>
            <a:off x="3394850" y="3003456"/>
            <a:ext cx="6376471" cy="851087"/>
          </a:xfrm>
        </p:spPr>
        <p:txBody>
          <a:bodyPr anchor="ctr">
            <a:normAutofit/>
          </a:bodyPr>
          <a:lstStyle>
            <a:lvl1pPr algn="r">
              <a:defRPr sz="3600">
                <a:solidFill>
                  <a:schemeClr val="bg1">
                    <a:lumMod val="95000"/>
                  </a:schemeClr>
                </a:solidFill>
              </a:defRPr>
            </a:lvl1pPr>
          </a:lstStyle>
          <a:p>
            <a:r>
              <a:rPr lang="en-US" dirty="0"/>
              <a:t>Divider Slide 1</a:t>
            </a:r>
          </a:p>
        </p:txBody>
      </p:sp>
      <p:pic>
        <p:nvPicPr>
          <p:cNvPr id="154" name="Picture 153">
            <a:extLst>
              <a:ext uri="{FF2B5EF4-FFF2-40B4-BE49-F238E27FC236}">
                <a16:creationId xmlns:a16="http://schemas.microsoft.com/office/drawing/2014/main" id="{9D972BD9-DFB8-A74A-A35C-0A695FCF2220}"/>
              </a:ext>
            </a:extLst>
          </p:cNvPr>
          <p:cNvPicPr>
            <a:picLocks noChangeAspect="1"/>
          </p:cNvPicPr>
          <p:nvPr userDrawn="1"/>
        </p:nvPicPr>
        <p:blipFill rotWithShape="1">
          <a:blip r:embed="rId2"/>
          <a:srcRect l="84911" b="52616"/>
          <a:stretch/>
        </p:blipFill>
        <p:spPr>
          <a:xfrm>
            <a:off x="669179" y="2254484"/>
            <a:ext cx="2444776" cy="2394802"/>
          </a:xfrm>
          <a:prstGeom prst="rect">
            <a:avLst/>
          </a:prstGeom>
        </p:spPr>
      </p:pic>
    </p:spTree>
    <p:extLst>
      <p:ext uri="{BB962C8B-B14F-4D97-AF65-F5344CB8AC3E}">
        <p14:creationId xmlns:p14="http://schemas.microsoft.com/office/powerpoint/2010/main" val="296276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51789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6D49-B3E9-1944-8052-7F9BC7A7C465}"/>
              </a:ext>
            </a:extLst>
          </p:cNvPr>
          <p:cNvSpPr>
            <a:spLocks noGrp="1"/>
          </p:cNvSpPr>
          <p:nvPr>
            <p:ph type="title" hasCustomPrompt="1"/>
          </p:nvPr>
        </p:nvSpPr>
        <p:spPr>
          <a:xfrm>
            <a:off x="3394850" y="3003455"/>
            <a:ext cx="6373171" cy="851087"/>
          </a:xfrm>
        </p:spPr>
        <p:txBody>
          <a:bodyPr anchor="ctr">
            <a:normAutofit/>
          </a:bodyPr>
          <a:lstStyle>
            <a:lvl1pPr algn="r">
              <a:defRPr sz="3600">
                <a:solidFill>
                  <a:schemeClr val="bg1">
                    <a:lumMod val="95000"/>
                  </a:schemeClr>
                </a:solidFill>
              </a:defRPr>
            </a:lvl1pPr>
          </a:lstStyle>
          <a:p>
            <a:r>
              <a:rPr lang="en-US" dirty="0"/>
              <a:t>Divider Slide 2</a:t>
            </a:r>
          </a:p>
        </p:txBody>
      </p:sp>
      <p:pic>
        <p:nvPicPr>
          <p:cNvPr id="110" name="Picture 109">
            <a:extLst>
              <a:ext uri="{FF2B5EF4-FFF2-40B4-BE49-F238E27FC236}">
                <a16:creationId xmlns:a16="http://schemas.microsoft.com/office/drawing/2014/main" id="{C3F31F94-6894-0E4D-BBB7-B6F8385A293B}"/>
              </a:ext>
            </a:extLst>
          </p:cNvPr>
          <p:cNvPicPr>
            <a:picLocks noChangeAspect="1"/>
          </p:cNvPicPr>
          <p:nvPr userDrawn="1"/>
        </p:nvPicPr>
        <p:blipFill rotWithShape="1">
          <a:blip r:embed="rId2"/>
          <a:srcRect l="84911" b="52616"/>
          <a:stretch/>
        </p:blipFill>
        <p:spPr>
          <a:xfrm>
            <a:off x="669179" y="2254484"/>
            <a:ext cx="2444776" cy="2394802"/>
          </a:xfrm>
          <a:prstGeom prst="rect">
            <a:avLst/>
          </a:prstGeom>
        </p:spPr>
      </p:pic>
    </p:spTree>
    <p:extLst>
      <p:ext uri="{BB962C8B-B14F-4D97-AF65-F5344CB8AC3E}">
        <p14:creationId xmlns:p14="http://schemas.microsoft.com/office/powerpoint/2010/main" val="272913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51BE-3EB5-1244-8E14-DED9F684FFB7}"/>
              </a:ext>
            </a:extLst>
          </p:cNvPr>
          <p:cNvSpPr>
            <a:spLocks noGrp="1"/>
          </p:cNvSpPr>
          <p:nvPr>
            <p:ph type="title"/>
          </p:nvPr>
        </p:nvSpPr>
        <p:spPr/>
        <p:txBody>
          <a:bodyPr/>
          <a:lstStyle/>
          <a:p>
            <a:r>
              <a:rPr lang="en-US" dirty="0"/>
              <a:t>Click to edit Master title style</a:t>
            </a:r>
          </a:p>
        </p:txBody>
      </p:sp>
      <p:pic>
        <p:nvPicPr>
          <p:cNvPr id="12" name="Picture 11">
            <a:extLst>
              <a:ext uri="{FF2B5EF4-FFF2-40B4-BE49-F238E27FC236}">
                <a16:creationId xmlns:a16="http://schemas.microsoft.com/office/drawing/2014/main" id="{679894A5-40FA-C544-8A22-CC8055502D2D}"/>
              </a:ext>
            </a:extLst>
          </p:cNvPr>
          <p:cNvPicPr>
            <a:picLocks noChangeAspect="1"/>
          </p:cNvPicPr>
          <p:nvPr userDrawn="1"/>
        </p:nvPicPr>
        <p:blipFill rotWithShape="1">
          <a:blip r:embed="rId2"/>
          <a:srcRect l="84911" b="52616"/>
          <a:stretch/>
        </p:blipFill>
        <p:spPr>
          <a:xfrm>
            <a:off x="10875352" y="561551"/>
            <a:ext cx="574527" cy="562783"/>
          </a:xfrm>
          <a:prstGeom prst="rect">
            <a:avLst/>
          </a:prstGeom>
        </p:spPr>
      </p:pic>
      <p:grpSp>
        <p:nvGrpSpPr>
          <p:cNvPr id="13" name="Group 12">
            <a:extLst>
              <a:ext uri="{FF2B5EF4-FFF2-40B4-BE49-F238E27FC236}">
                <a16:creationId xmlns:a16="http://schemas.microsoft.com/office/drawing/2014/main" id="{58E449BF-5062-D54F-B901-1C32240635B2}"/>
              </a:ext>
            </a:extLst>
          </p:cNvPr>
          <p:cNvGrpSpPr/>
          <p:nvPr userDrawn="1"/>
        </p:nvGrpSpPr>
        <p:grpSpPr>
          <a:xfrm>
            <a:off x="838200" y="6230010"/>
            <a:ext cx="10515600" cy="128926"/>
            <a:chOff x="838200" y="6440133"/>
            <a:chExt cx="10515600" cy="128926"/>
          </a:xfrm>
        </p:grpSpPr>
        <p:cxnSp>
          <p:nvCxnSpPr>
            <p:cNvPr id="14" name="Straight Connector 13">
              <a:extLst>
                <a:ext uri="{FF2B5EF4-FFF2-40B4-BE49-F238E27FC236}">
                  <a16:creationId xmlns:a16="http://schemas.microsoft.com/office/drawing/2014/main" id="{006FF19C-4E23-8046-9AD4-55F42682499B}"/>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C633CB-60EF-9245-B9CE-2D5ED02BBD19}"/>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5774A9-D8F4-6942-A98F-4FB937885238}"/>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9CCA3EE3-5F2C-3447-A0AC-16FC92E3E9B1}"/>
              </a:ext>
            </a:extLst>
          </p:cNvPr>
          <p:cNvCxnSpPr/>
          <p:nvPr userDrawn="1"/>
        </p:nvCxnSpPr>
        <p:spPr>
          <a:xfrm>
            <a:off x="838200" y="1242821"/>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sp>
        <p:nvSpPr>
          <p:cNvPr id="18" name="Date Placeholder 3">
            <a:extLst>
              <a:ext uri="{FF2B5EF4-FFF2-40B4-BE49-F238E27FC236}">
                <a16:creationId xmlns:a16="http://schemas.microsoft.com/office/drawing/2014/main" id="{D266092E-C786-E643-85A6-EF4DDF9176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7/2/2021</a:t>
            </a:fld>
            <a:endParaRPr lang="en-US"/>
          </a:p>
        </p:txBody>
      </p:sp>
      <p:sp>
        <p:nvSpPr>
          <p:cNvPr id="19" name="Footer Placeholder 4">
            <a:extLst>
              <a:ext uri="{FF2B5EF4-FFF2-40B4-BE49-F238E27FC236}">
                <a16:creationId xmlns:a16="http://schemas.microsoft.com/office/drawing/2014/main" id="{3A5929D9-29C3-164C-B6B1-2E197E1FC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0" name="Slide Number Placeholder 5">
            <a:extLst>
              <a:ext uri="{FF2B5EF4-FFF2-40B4-BE49-F238E27FC236}">
                <a16:creationId xmlns:a16="http://schemas.microsoft.com/office/drawing/2014/main" id="{53BF59FA-AAA8-0E4F-BD4B-68794E752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418842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CA15-5B89-384A-8332-A41160B91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97BC1-687F-4047-A044-B5C85B91F788}"/>
              </a:ext>
            </a:extLst>
          </p:cNvPr>
          <p:cNvSpPr>
            <a:spLocks noGrp="1"/>
          </p:cNvSpPr>
          <p:nvPr>
            <p:ph sz="half" idx="1"/>
          </p:nvPr>
        </p:nvSpPr>
        <p:spPr>
          <a:xfrm>
            <a:off x="838200" y="16039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85B6AA-DB1F-EC45-B6E1-0C8CDD871327}"/>
              </a:ext>
            </a:extLst>
          </p:cNvPr>
          <p:cNvSpPr>
            <a:spLocks noGrp="1"/>
          </p:cNvSpPr>
          <p:nvPr>
            <p:ph sz="half" idx="2"/>
          </p:nvPr>
        </p:nvSpPr>
        <p:spPr>
          <a:xfrm>
            <a:off x="6172200" y="16039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95B54897-C467-BE46-911A-5BB288951F32}"/>
              </a:ext>
            </a:extLst>
          </p:cNvPr>
          <p:cNvPicPr>
            <a:picLocks noChangeAspect="1"/>
          </p:cNvPicPr>
          <p:nvPr userDrawn="1"/>
        </p:nvPicPr>
        <p:blipFill rotWithShape="1">
          <a:blip r:embed="rId2"/>
          <a:srcRect l="84911" b="52616"/>
          <a:stretch/>
        </p:blipFill>
        <p:spPr>
          <a:xfrm>
            <a:off x="10875352" y="561551"/>
            <a:ext cx="574527" cy="562783"/>
          </a:xfrm>
          <a:prstGeom prst="rect">
            <a:avLst/>
          </a:prstGeom>
        </p:spPr>
      </p:pic>
      <p:grpSp>
        <p:nvGrpSpPr>
          <p:cNvPr id="16" name="Group 15">
            <a:extLst>
              <a:ext uri="{FF2B5EF4-FFF2-40B4-BE49-F238E27FC236}">
                <a16:creationId xmlns:a16="http://schemas.microsoft.com/office/drawing/2014/main" id="{AB5059CB-2B09-CA43-A32D-E534B31C6979}"/>
              </a:ext>
            </a:extLst>
          </p:cNvPr>
          <p:cNvGrpSpPr/>
          <p:nvPr userDrawn="1"/>
        </p:nvGrpSpPr>
        <p:grpSpPr>
          <a:xfrm>
            <a:off x="838200" y="6230010"/>
            <a:ext cx="10515600" cy="128926"/>
            <a:chOff x="838200" y="6440133"/>
            <a:chExt cx="10515600" cy="128926"/>
          </a:xfrm>
        </p:grpSpPr>
        <p:cxnSp>
          <p:nvCxnSpPr>
            <p:cNvPr id="17" name="Straight Connector 16">
              <a:extLst>
                <a:ext uri="{FF2B5EF4-FFF2-40B4-BE49-F238E27FC236}">
                  <a16:creationId xmlns:a16="http://schemas.microsoft.com/office/drawing/2014/main" id="{42ADF4C4-463E-BA43-B63C-04B88077CC9A}"/>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B83DCB-6D02-4247-A5D3-D6EFAC6C1CAE}"/>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396B902-B17F-3440-9BBA-3BC60A3F99B6}"/>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49622A3D-E8E6-944A-8188-C0626514A224}"/>
              </a:ext>
            </a:extLst>
          </p:cNvPr>
          <p:cNvCxnSpPr/>
          <p:nvPr userDrawn="1"/>
        </p:nvCxnSpPr>
        <p:spPr>
          <a:xfrm>
            <a:off x="838200" y="1242821"/>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CC48C5CE-265A-194D-82FF-F4A3B2A6B0AD}"/>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7/2/2021</a:t>
            </a:fld>
            <a:endParaRPr lang="en-US"/>
          </a:p>
        </p:txBody>
      </p:sp>
      <p:sp>
        <p:nvSpPr>
          <p:cNvPr id="22" name="Footer Placeholder 4">
            <a:extLst>
              <a:ext uri="{FF2B5EF4-FFF2-40B4-BE49-F238E27FC236}">
                <a16:creationId xmlns:a16="http://schemas.microsoft.com/office/drawing/2014/main" id="{E252AD3C-74DB-F141-BD93-C852E31C7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3" name="Slide Number Placeholder 5">
            <a:extLst>
              <a:ext uri="{FF2B5EF4-FFF2-40B4-BE49-F238E27FC236}">
                <a16:creationId xmlns:a16="http://schemas.microsoft.com/office/drawing/2014/main" id="{2BC4890D-EA77-1945-AF55-4BED43B2E5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147749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DEE563-4BCF-834C-B308-E79C8046F112}"/>
              </a:ext>
            </a:extLst>
          </p:cNvPr>
          <p:cNvPicPr>
            <a:picLocks noChangeAspect="1"/>
          </p:cNvPicPr>
          <p:nvPr userDrawn="1"/>
        </p:nvPicPr>
        <p:blipFill rotWithShape="1">
          <a:blip r:embed="rId2"/>
          <a:srcRect l="84911" b="52616"/>
          <a:stretch/>
        </p:blipFill>
        <p:spPr>
          <a:xfrm>
            <a:off x="10875352" y="561551"/>
            <a:ext cx="574527" cy="562783"/>
          </a:xfrm>
          <a:prstGeom prst="rect">
            <a:avLst/>
          </a:prstGeom>
        </p:spPr>
      </p:pic>
      <p:grpSp>
        <p:nvGrpSpPr>
          <p:cNvPr id="11" name="Group 10">
            <a:extLst>
              <a:ext uri="{FF2B5EF4-FFF2-40B4-BE49-F238E27FC236}">
                <a16:creationId xmlns:a16="http://schemas.microsoft.com/office/drawing/2014/main" id="{1887DB32-602B-1F43-B860-7C90BAF32244}"/>
              </a:ext>
            </a:extLst>
          </p:cNvPr>
          <p:cNvGrpSpPr/>
          <p:nvPr userDrawn="1"/>
        </p:nvGrpSpPr>
        <p:grpSpPr>
          <a:xfrm>
            <a:off x="838200" y="6230010"/>
            <a:ext cx="10515600" cy="128926"/>
            <a:chOff x="838200" y="6440133"/>
            <a:chExt cx="10515600" cy="128926"/>
          </a:xfrm>
        </p:grpSpPr>
        <p:cxnSp>
          <p:nvCxnSpPr>
            <p:cNvPr id="12" name="Straight Connector 11">
              <a:extLst>
                <a:ext uri="{FF2B5EF4-FFF2-40B4-BE49-F238E27FC236}">
                  <a16:creationId xmlns:a16="http://schemas.microsoft.com/office/drawing/2014/main" id="{BF8338AA-F926-AB48-8245-B5632F68C350}"/>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ADAA1B-6764-234D-B73C-8C472032C541}"/>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7A6A90-372A-DA48-8468-69B9779DEF9F}"/>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sp>
        <p:nvSpPr>
          <p:cNvPr id="16" name="Date Placeholder 3">
            <a:extLst>
              <a:ext uri="{FF2B5EF4-FFF2-40B4-BE49-F238E27FC236}">
                <a16:creationId xmlns:a16="http://schemas.microsoft.com/office/drawing/2014/main" id="{A2BC4876-A378-784F-9D41-4809C3683D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7/2/2021</a:t>
            </a:fld>
            <a:endParaRPr lang="en-US"/>
          </a:p>
        </p:txBody>
      </p:sp>
      <p:sp>
        <p:nvSpPr>
          <p:cNvPr id="17" name="Footer Placeholder 4">
            <a:extLst>
              <a:ext uri="{FF2B5EF4-FFF2-40B4-BE49-F238E27FC236}">
                <a16:creationId xmlns:a16="http://schemas.microsoft.com/office/drawing/2014/main" id="{403CE7E0-9A03-6C4E-9F66-183EAACE65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8" name="Slide Number Placeholder 5">
            <a:extLst>
              <a:ext uri="{FF2B5EF4-FFF2-40B4-BE49-F238E27FC236}">
                <a16:creationId xmlns:a16="http://schemas.microsoft.com/office/drawing/2014/main" id="{3D277181-0CA4-A549-816F-5FFF199D9D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249073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E6869-BCEB-47D5-BC2F-35C5EBAA94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3005BE-7D89-4128-B19E-DC66DF3F18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47B9FD-C340-4647-A349-E6BD528F4703}"/>
              </a:ext>
            </a:extLst>
          </p:cNvPr>
          <p:cNvSpPr>
            <a:spLocks noGrp="1"/>
          </p:cNvSpPr>
          <p:nvPr>
            <p:ph type="dt" sz="half" idx="10"/>
          </p:nvPr>
        </p:nvSpPr>
        <p:spPr/>
        <p:txBody>
          <a:bodyPr/>
          <a:lstStyle/>
          <a:p>
            <a:fld id="{902F856E-ABA6-4BB4-9B32-91263B25C176}" type="datetimeFigureOut">
              <a:rPr lang="en-US" smtClean="0"/>
              <a:t>7/2/2021</a:t>
            </a:fld>
            <a:endParaRPr lang="en-US"/>
          </a:p>
        </p:txBody>
      </p:sp>
      <p:sp>
        <p:nvSpPr>
          <p:cNvPr id="5" name="Footer Placeholder 4">
            <a:extLst>
              <a:ext uri="{FF2B5EF4-FFF2-40B4-BE49-F238E27FC236}">
                <a16:creationId xmlns:a16="http://schemas.microsoft.com/office/drawing/2014/main" id="{11027B78-7D3A-4D17-BE29-1AD671AA6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44CCD-32BE-4CE6-8764-3DB97F9A7D40}"/>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6446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B42E7-A2E2-1745-987F-C233D4515142}"/>
              </a:ext>
            </a:extLst>
          </p:cNvPr>
          <p:cNvSpPr>
            <a:spLocks noGrp="1"/>
          </p:cNvSpPr>
          <p:nvPr>
            <p:ph type="title"/>
          </p:nvPr>
        </p:nvSpPr>
        <p:spPr>
          <a:xfrm>
            <a:off x="838200" y="563527"/>
            <a:ext cx="10515600" cy="65933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67C3B3-87CA-4346-9841-54CED71218F9}"/>
              </a:ext>
            </a:extLst>
          </p:cNvPr>
          <p:cNvSpPr>
            <a:spLocks noGrp="1"/>
          </p:cNvSpPr>
          <p:nvPr>
            <p:ph type="body" idx="1"/>
          </p:nvPr>
        </p:nvSpPr>
        <p:spPr>
          <a:xfrm>
            <a:off x="838200" y="1442853"/>
            <a:ext cx="10515600" cy="47133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3080A5-8F86-3F47-8405-B1B67E6B48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7/2/2021</a:t>
            </a:fld>
            <a:endParaRPr lang="en-US"/>
          </a:p>
        </p:txBody>
      </p:sp>
      <p:sp>
        <p:nvSpPr>
          <p:cNvPr id="5" name="Footer Placeholder 4">
            <a:extLst>
              <a:ext uri="{FF2B5EF4-FFF2-40B4-BE49-F238E27FC236}">
                <a16:creationId xmlns:a16="http://schemas.microsoft.com/office/drawing/2014/main" id="{AF6088D0-5147-5845-817F-AF1F89499D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A2AC55-C372-4347-8E40-BE33A231A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156864890"/>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50" r:id="rId3"/>
    <p:sldLayoutId id="2147483661" r:id="rId4"/>
    <p:sldLayoutId id="2147483666" r:id="rId5"/>
    <p:sldLayoutId id="2147483654" r:id="rId6"/>
    <p:sldLayoutId id="2147483652" r:id="rId7"/>
    <p:sldLayoutId id="2147483655" r:id="rId8"/>
  </p:sldLayoutIdLst>
  <p:txStyles>
    <p:titleStyle>
      <a:lvl1pPr algn="l" defTabSz="914400" rtl="0" eaLnBrk="1" latinLnBrk="0" hangingPunct="1">
        <a:lnSpc>
          <a:spcPct val="90000"/>
        </a:lnSpc>
        <a:spcBef>
          <a:spcPct val="0"/>
        </a:spcBef>
        <a:buNone/>
        <a:defRPr sz="3600" b="0" i="0" kern="1200">
          <a:solidFill>
            <a:srgbClr val="3E0052"/>
          </a:solidFill>
          <a:latin typeface="Avenir Next Medium" panose="020B0503020202020204" pitchFamily="34" charset="0"/>
          <a:ea typeface="Verdana" panose="020B060403050404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0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1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6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6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678FEE-BAD1-4AD2-971E-40AA800394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2273F4-0E5C-4E13-85C8-FDC017081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7ED96-72A3-4DFD-9001-34D3DD5DF3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856E-ABA6-4BB4-9B32-91263B25C176}" type="datetimeFigureOut">
              <a:rPr lang="en-US" smtClean="0"/>
              <a:t>7/2/2021</a:t>
            </a:fld>
            <a:endParaRPr lang="en-US"/>
          </a:p>
        </p:txBody>
      </p:sp>
      <p:sp>
        <p:nvSpPr>
          <p:cNvPr id="5" name="Footer Placeholder 4">
            <a:extLst>
              <a:ext uri="{FF2B5EF4-FFF2-40B4-BE49-F238E27FC236}">
                <a16:creationId xmlns:a16="http://schemas.microsoft.com/office/drawing/2014/main" id="{12DBE3E4-E7E7-42DA-9FC1-48847C0559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755A74-2117-4CFF-BAB2-7E0FADCA26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C74CA-A429-4887-BD0C-6B449F08BFD7}" type="slidenum">
              <a:rPr lang="en-US" smtClean="0"/>
              <a:t>‹#›</a:t>
            </a:fld>
            <a:endParaRPr lang="en-US"/>
          </a:p>
        </p:txBody>
      </p:sp>
    </p:spTree>
    <p:extLst>
      <p:ext uri="{BB962C8B-B14F-4D97-AF65-F5344CB8AC3E}">
        <p14:creationId xmlns:p14="http://schemas.microsoft.com/office/powerpoint/2010/main" val="19037055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yopuz/536756758/in/photolist-Pr25S-2hbtGaK-2b2LjBH-UAiZfH-2knaEya-LPVdtp-29us4VS-2k5rh5N-oNkkXQ-2gcWr6B-Nsn32C-2k5mRwP-mHCoha-FSdeet-77Xng2-cBD5Nu-nHyGMY-9gfNiF-4UtjhE-nmiABG-2k6PsM9-a31W2C-5UyVBn-HVeiWA-2kD83v1-pJGFMu-2dDejyg-2aHjWwQ-2eHzk6E-29Do4EB-27PZsJU-89Fs4E-8Bqp9x-2hbs3yB-rw9Kb-xom4YY-2emAf-7b1yuk-2b2Lmgz-2hbuDfA-S5ZJSn-cwZX2y-2gcWcgW-TM3MHQ-3i2qM8-o6yVnY-7oVbA6-ReiQZX-ReiQQt-28gNFvw"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yopuz/536756758/in/photolist-Pr25S-2hbtGaK-2b2LjBH-UAiZfH-2knaEya-LPVdtp-29us4VS-2k5rh5N-oNkkXQ-2gcWr6B-Nsn32C-2k5mRwP-mHCoha-FSdeet-77Xng2-cBD5Nu-nHyGMY-9gfNiF-4UtjhE-nmiABG-2k6PsM9-a31W2C-5UyVBn-HVeiWA-2kD83v1-pJGFMu-2dDejyg-2aHjWwQ-2eHzk6E-29Do4EB-27PZsJU-89Fs4E-8Bqp9x-2hbs3yB-rw9Kb-xom4YY-2emAf-7b1yuk-2b2Lmgz-2hbuDfA-S5ZJSn-cwZX2y-2gcWcgW-TM3MHQ-3i2qM8-o6yVnY-7oVbA6-ReiQZX-ReiQQt-28gNFvw"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147438036@N08/32894218554/in/photolist-S7Ktad-hT9Hs3-i9wSH4-nNQpwT-dx99Qs-dAPYfg-nA65Vj-dAVtBS-dtZ9h4-gvfgo8-nLLQPK-nYsb1M-7U79GS-dx3TMz-dAPTvk-9Frnwv-efMq2i-5rWMKC-8pt7Ko-W3JEgT-dAVpuf-dAPW2B-2H4XM-dAPU3H-ayF6FG-p1xq92-e7BN7H-NgNU7-qvuh6T-feSm3P-efTaQ7-hLLvkP-aeeR5V-21qMtvs-nLKQwH-bfXfEk-dAPQeH-9DaSDZ-dfkhR4-bxYz4Z-nM3Vdg-nUp74C-dAVtXS-dAPXXz-dAPWy2-dAPRKP-nMzLu1-9sqYwk-SBeLY2-Uigyz4"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dm-set/4200811849/in/photolist-2iWZo8a-6r26iv-YTtT3h-Db4mc-odH41A-RiPmMe-6xx2P-2P9Ar-a3WCk6-4yWUQ9-2fLNiGc-65Hr71-8vUZvc-9dN2b-2a5LZwg-aBBjAY-7pdg1v-nUrfh1-RiPn4M-8jQNkE-fjgbGT-7orjv9-PhC3k-7nARQA-yydrT-9G7RDE-67kxG1-5oEcjY-274wrb1-29LogKL-2hjowGZ-jH1cUh-gmZngr-62y6WW-74dMy7-RbHGx3-wxWjx-7ZQtdj-6RHa4J-2g3fBKW-aFZEWn-9orKfY-5sRVsx-oDEeo"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walmart3/15698064379/in/photolist-pVbFCp-Mhwmsb-2j5eZmB-2j9LoWJ-h5T8HA-2hFMv4w-2aw1Xx2-2jhJx6L-2kyECVS-27aw5iD-2jdom5J-MjYmiQ-2iyjTpw-21Ghi4V-2jdokXV-2jdr8uv-2kyBmXE-EYcWsg-wrysRr-2kyECU9-jATNhy-2kxqc1J-2iphtzw-Df1ywE-271YvBr-2jdokX9-2htw12Y-CQzmXn-2ceq2Cx-bVRXUM-2k6PGKv-XMg7kS-cdhbFo-LsEEf7-2kyApWp-GRaGn5-5o2bi9-5jHeCD-5o1Qif-5mvQtw-2jWy7H-5ksQme-5pFmSE-2jh3DX1-2hBT19b-4t8Lsf-XMsp4W-gTemN6-2j6b46p-2jdokZo"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9A0761B7-7624-4FEF-8480-C4A69BBC2740}"/>
              </a:ext>
            </a:extLst>
          </p:cNvPr>
          <p:cNvSpPr txBox="1">
            <a:spLocks noChangeArrowheads="1"/>
          </p:cNvSpPr>
          <p:nvPr/>
        </p:nvSpPr>
        <p:spPr bwMode="auto">
          <a:xfrm>
            <a:off x="1478505" y="5826481"/>
            <a:ext cx="968960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4400" b="1" dirty="0">
                <a:solidFill>
                  <a:schemeClr val="bg1">
                    <a:lumMod val="85000"/>
                    <a:lumOff val="15000"/>
                  </a:schemeClr>
                </a:solidFill>
                <a:latin typeface="+mn-lt"/>
              </a:rPr>
              <a:t>Catapult Training Templates</a:t>
            </a:r>
          </a:p>
        </p:txBody>
      </p:sp>
    </p:spTree>
    <p:extLst>
      <p:ext uri="{BB962C8B-B14F-4D97-AF65-F5344CB8AC3E}">
        <p14:creationId xmlns:p14="http://schemas.microsoft.com/office/powerpoint/2010/main" val="775902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vert="horz" lIns="91440" tIns="45720" rIns="91440" bIns="45720" rtlCol="0" anchor="ctr">
            <a:normAutofit/>
          </a:bodyPr>
          <a:lstStyle/>
          <a:p>
            <a:r>
              <a:rPr lang="en-US" sz="4000" dirty="0"/>
              <a:t>Avoid Bias</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a:xfrm>
            <a:off x="838200" y="1442853"/>
            <a:ext cx="10515600" cy="4851620"/>
          </a:xfrm>
        </p:spPr>
        <p:txBody>
          <a:bodyPr>
            <a:normAutofit/>
          </a:bodyPr>
          <a:lstStyle/>
          <a:p>
            <a:pPr marL="0" indent="0">
              <a:buNone/>
              <a:defRPr/>
            </a:pPr>
            <a:r>
              <a:rPr lang="en-US" sz="3200" b="1" dirty="0">
                <a:solidFill>
                  <a:srgbClr val="517790"/>
                </a:solidFill>
              </a:rPr>
              <a:t>To prevent bias:</a:t>
            </a:r>
          </a:p>
          <a:p>
            <a:pPr>
              <a:defRPr/>
            </a:pPr>
            <a:r>
              <a:rPr lang="en-US" sz="3200" dirty="0">
                <a:solidFill>
                  <a:srgbClr val="517790"/>
                </a:solidFill>
              </a:rPr>
              <a:t>Be aware of yours. Men, piercings, Millennials?</a:t>
            </a:r>
          </a:p>
          <a:p>
            <a:pPr>
              <a:defRPr/>
            </a:pPr>
            <a:r>
              <a:rPr lang="en-US" sz="3200" dirty="0">
                <a:solidFill>
                  <a:srgbClr val="517790"/>
                </a:solidFill>
              </a:rPr>
              <a:t>Notice examples of things you don’t expect to see. </a:t>
            </a:r>
          </a:p>
          <a:p>
            <a:pPr>
              <a:defRPr/>
            </a:pPr>
            <a:r>
              <a:rPr lang="en-US" sz="3200" dirty="0">
                <a:solidFill>
                  <a:srgbClr val="517790"/>
                </a:solidFill>
              </a:rPr>
              <a:t>See people as individuals NOT as the group they belong to. </a:t>
            </a:r>
          </a:p>
          <a:p>
            <a:pPr>
              <a:defRPr/>
            </a:pPr>
            <a:r>
              <a:rPr lang="en-US" sz="3200" dirty="0">
                <a:solidFill>
                  <a:srgbClr val="517790"/>
                </a:solidFill>
              </a:rPr>
              <a:t>Common hiring biases:</a:t>
            </a:r>
            <a:endParaRPr lang="en-US" sz="1600" dirty="0">
              <a:solidFill>
                <a:srgbClr val="517790"/>
              </a:solidFill>
            </a:endParaRPr>
          </a:p>
          <a:p>
            <a:pPr lvl="1">
              <a:defRPr/>
            </a:pPr>
            <a:r>
              <a:rPr lang="en-US" sz="2800" dirty="0">
                <a:solidFill>
                  <a:srgbClr val="517790"/>
                </a:solidFill>
              </a:rPr>
              <a:t>Just like me-</a:t>
            </a:r>
          </a:p>
          <a:p>
            <a:pPr lvl="1">
              <a:defRPr/>
            </a:pPr>
            <a:r>
              <a:rPr lang="en-US" sz="2800" dirty="0">
                <a:solidFill>
                  <a:srgbClr val="517790"/>
                </a:solidFill>
              </a:rPr>
              <a:t>Halo/horns</a:t>
            </a:r>
          </a:p>
          <a:p>
            <a:pPr lvl="1">
              <a:defRPr/>
            </a:pPr>
            <a:r>
              <a:rPr lang="en-US" sz="2800" dirty="0">
                <a:solidFill>
                  <a:srgbClr val="517790"/>
                </a:solidFill>
              </a:rPr>
              <a:t>Hair/piercings/tattoos</a:t>
            </a:r>
          </a:p>
          <a:p>
            <a:pPr lvl="1">
              <a:defRPr/>
            </a:pPr>
            <a:r>
              <a:rPr lang="en-US" sz="2800" dirty="0">
                <a:solidFill>
                  <a:srgbClr val="517790"/>
                </a:solidFill>
              </a:rPr>
              <a:t>Recency effect</a:t>
            </a:r>
          </a:p>
        </p:txBody>
      </p:sp>
      <p:pic>
        <p:nvPicPr>
          <p:cNvPr id="6" name="Picture 5">
            <a:extLst>
              <a:ext uri="{FF2B5EF4-FFF2-40B4-BE49-F238E27FC236}">
                <a16:creationId xmlns:a16="http://schemas.microsoft.com/office/drawing/2014/main" id="{72C5C7C2-3162-4036-945C-DBE30008FD75}"/>
              </a:ext>
            </a:extLst>
          </p:cNvPr>
          <p:cNvPicPr>
            <a:picLocks noChangeAspect="1"/>
          </p:cNvPicPr>
          <p:nvPr/>
        </p:nvPicPr>
        <p:blipFill>
          <a:blip r:embed="rId3"/>
          <a:stretch>
            <a:fillRect/>
          </a:stretch>
        </p:blipFill>
        <p:spPr>
          <a:xfrm>
            <a:off x="8175975" y="3671888"/>
            <a:ext cx="3616411" cy="2407927"/>
          </a:xfrm>
          <a:prstGeom prst="rect">
            <a:avLst/>
          </a:prstGeom>
        </p:spPr>
      </p:pic>
    </p:spTree>
    <p:extLst>
      <p:ext uri="{BB962C8B-B14F-4D97-AF65-F5344CB8AC3E}">
        <p14:creationId xmlns:p14="http://schemas.microsoft.com/office/powerpoint/2010/main" val="569220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normAutofit/>
          </a:bodyPr>
          <a:lstStyle/>
          <a:p>
            <a:r>
              <a:rPr lang="en-US" sz="4000"/>
              <a:t>Phone Screen</a:t>
            </a:r>
            <a:endParaRPr lang="en-US" sz="4000" dirty="0"/>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922842" y="1469183"/>
            <a:ext cx="10430957" cy="4825290"/>
          </a:xfrm>
        </p:spPr>
        <p:txBody>
          <a:bodyPr>
            <a:normAutofit/>
          </a:bodyPr>
          <a:lstStyle/>
          <a:p>
            <a:pPr>
              <a:defRPr/>
            </a:pPr>
            <a:r>
              <a:rPr lang="en-US" altLang="en-US" sz="3600" dirty="0">
                <a:solidFill>
                  <a:srgbClr val="517790"/>
                </a:solidFill>
              </a:rPr>
              <a:t>Phone screens avoid lengthy in-person </a:t>
            </a:r>
          </a:p>
          <a:p>
            <a:pPr marL="0" indent="0">
              <a:buFont typeface="System Font Regular"/>
              <a:buNone/>
              <a:defRPr/>
            </a:pPr>
            <a:r>
              <a:rPr lang="en-US" altLang="en-US" sz="3600" dirty="0">
                <a:solidFill>
                  <a:srgbClr val="517790"/>
                </a:solidFill>
              </a:rPr>
              <a:t>   interviews</a:t>
            </a:r>
          </a:p>
          <a:p>
            <a:pPr>
              <a:defRPr/>
            </a:pPr>
            <a:r>
              <a:rPr lang="en-US" altLang="en-US" sz="3600" dirty="0">
                <a:solidFill>
                  <a:srgbClr val="517790"/>
                </a:solidFill>
              </a:rPr>
              <a:t>Keep short &amp; scripted.</a:t>
            </a:r>
          </a:p>
          <a:p>
            <a:pPr>
              <a:defRPr/>
            </a:pPr>
            <a:r>
              <a:rPr lang="en-US" altLang="en-US" sz="3600" dirty="0">
                <a:solidFill>
                  <a:srgbClr val="517790"/>
                </a:solidFill>
              </a:rPr>
              <a:t>Focus on “knock out questions”</a:t>
            </a:r>
          </a:p>
          <a:p>
            <a:pPr marL="228600" lvl="1">
              <a:spcBef>
                <a:spcPts val="1000"/>
              </a:spcBef>
              <a:defRPr/>
            </a:pPr>
            <a:r>
              <a:rPr lang="en-US" altLang="en-US" sz="3600" dirty="0">
                <a:solidFill>
                  <a:srgbClr val="517790"/>
                </a:solidFill>
              </a:rPr>
              <a:t>Must have skills that are missing, pay, etc.</a:t>
            </a:r>
          </a:p>
          <a:p>
            <a:pPr>
              <a:defRPr/>
            </a:pPr>
            <a:r>
              <a:rPr lang="en-US" altLang="en-US" sz="3600" dirty="0">
                <a:solidFill>
                  <a:srgbClr val="517790"/>
                </a:solidFill>
              </a:rPr>
              <a:t>Brief sales pitch/establish a connection.</a:t>
            </a:r>
          </a:p>
          <a:p>
            <a:pPr>
              <a:defRPr/>
            </a:pPr>
            <a:r>
              <a:rPr lang="en-US" altLang="en-US" sz="3600" dirty="0">
                <a:solidFill>
                  <a:srgbClr val="517790"/>
                </a:solidFill>
              </a:rPr>
              <a:t>Immediately schedule in-person interview.</a:t>
            </a:r>
          </a:p>
          <a:p>
            <a:pPr eaLnBrk="1" hangingPunct="1"/>
            <a:endParaRPr lang="en-US" altLang="en-US" sz="3200" dirty="0">
              <a:solidFill>
                <a:srgbClr val="3E0052"/>
              </a:solidFill>
            </a:endParaRPr>
          </a:p>
          <a:p>
            <a:pPr marL="0" indent="0" eaLnBrk="1" hangingPunct="1">
              <a:buClr>
                <a:schemeClr val="tx1"/>
              </a:buClr>
              <a:buNone/>
            </a:pPr>
            <a:endParaRPr lang="en-US" altLang="en-US" sz="3000" dirty="0"/>
          </a:p>
          <a:p>
            <a:pPr marL="0" indent="0" eaLnBrk="1" hangingPunct="1">
              <a:buClr>
                <a:schemeClr val="tx1"/>
              </a:buClr>
              <a:buNone/>
            </a:pPr>
            <a:endParaRPr lang="en-US" altLang="en-US" dirty="0"/>
          </a:p>
        </p:txBody>
      </p:sp>
      <p:pic>
        <p:nvPicPr>
          <p:cNvPr id="4" name="Picture 3">
            <a:extLst>
              <a:ext uri="{FF2B5EF4-FFF2-40B4-BE49-F238E27FC236}">
                <a16:creationId xmlns:a16="http://schemas.microsoft.com/office/drawing/2014/main" id="{A1980C27-9421-4E0A-A9C2-6126B6BAEEFD}"/>
              </a:ext>
            </a:extLst>
          </p:cNvPr>
          <p:cNvPicPr>
            <a:picLocks noChangeAspect="1"/>
          </p:cNvPicPr>
          <p:nvPr/>
        </p:nvPicPr>
        <p:blipFill>
          <a:blip r:embed="rId3"/>
          <a:stretch>
            <a:fillRect/>
          </a:stretch>
        </p:blipFill>
        <p:spPr>
          <a:xfrm>
            <a:off x="9415849" y="1219086"/>
            <a:ext cx="2776151" cy="5536392"/>
          </a:xfrm>
          <a:prstGeom prst="rect">
            <a:avLst/>
          </a:prstGeom>
        </p:spPr>
      </p:pic>
    </p:spTree>
    <p:extLst>
      <p:ext uri="{BB962C8B-B14F-4D97-AF65-F5344CB8AC3E}">
        <p14:creationId xmlns:p14="http://schemas.microsoft.com/office/powerpoint/2010/main" val="263868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normAutofit/>
          </a:bodyPr>
          <a:lstStyle/>
          <a:p>
            <a:r>
              <a:rPr lang="en-US" sz="4000" dirty="0"/>
              <a:t>Keeping it Legal</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922842" y="1469183"/>
            <a:ext cx="10430957" cy="4825290"/>
          </a:xfrm>
        </p:spPr>
        <p:txBody>
          <a:bodyPr>
            <a:normAutofit fontScale="92500" lnSpcReduction="10000"/>
          </a:bodyPr>
          <a:lstStyle/>
          <a:p>
            <a:pPr marL="0" indent="0">
              <a:buNone/>
              <a:defRPr/>
            </a:pPr>
            <a:r>
              <a:rPr lang="en-US" altLang="en-US" sz="3600" b="1" dirty="0">
                <a:solidFill>
                  <a:schemeClr val="tx1"/>
                </a:solidFill>
              </a:rPr>
              <a:t>Job Focused is KEY</a:t>
            </a:r>
          </a:p>
          <a:p>
            <a:pPr marL="742950" lvl="1" indent="-742950">
              <a:spcBef>
                <a:spcPts val="1000"/>
              </a:spcBef>
              <a:buFont typeface="+mj-lt"/>
              <a:buAutoNum type="arabicPeriod"/>
              <a:defRPr/>
            </a:pPr>
            <a:r>
              <a:rPr lang="en-US" altLang="en-US" sz="3600" dirty="0">
                <a:solidFill>
                  <a:srgbClr val="517790"/>
                </a:solidFill>
              </a:rPr>
              <a:t>Where do you live? Are you on the bus line?</a:t>
            </a:r>
          </a:p>
          <a:p>
            <a:pPr marL="742950" lvl="1" indent="-742950">
              <a:spcBef>
                <a:spcPts val="1000"/>
              </a:spcBef>
              <a:buFont typeface="+mj-lt"/>
              <a:buAutoNum type="arabicPeriod"/>
              <a:defRPr/>
            </a:pPr>
            <a:r>
              <a:rPr lang="en-US" altLang="en-US" sz="3600" dirty="0">
                <a:solidFill>
                  <a:srgbClr val="517790"/>
                </a:solidFill>
              </a:rPr>
              <a:t>Have you ever used illegal drugs?</a:t>
            </a:r>
          </a:p>
          <a:p>
            <a:pPr marL="742950" lvl="1" indent="-742950">
              <a:spcBef>
                <a:spcPts val="1000"/>
              </a:spcBef>
              <a:buFont typeface="+mj-lt"/>
              <a:buAutoNum type="arabicPeriod"/>
              <a:defRPr/>
            </a:pPr>
            <a:r>
              <a:rPr lang="en-US" altLang="en-US" sz="3600" dirty="0">
                <a:solidFill>
                  <a:srgbClr val="517790"/>
                </a:solidFill>
              </a:rPr>
              <a:t>When did you graduate High School?</a:t>
            </a:r>
          </a:p>
          <a:p>
            <a:pPr marL="742950" lvl="1" indent="-742950">
              <a:spcBef>
                <a:spcPts val="1000"/>
              </a:spcBef>
              <a:buFont typeface="+mj-lt"/>
              <a:buAutoNum type="arabicPeriod"/>
              <a:defRPr/>
            </a:pPr>
            <a:r>
              <a:rPr lang="en-US" altLang="en-US" sz="3600" dirty="0">
                <a:solidFill>
                  <a:srgbClr val="517790"/>
                </a:solidFill>
              </a:rPr>
              <a:t>Do you have kids?</a:t>
            </a:r>
          </a:p>
          <a:p>
            <a:pPr marL="742950" lvl="1" indent="-742950">
              <a:spcBef>
                <a:spcPts val="1000"/>
              </a:spcBef>
              <a:buFont typeface="+mj-lt"/>
              <a:buAutoNum type="arabicPeriod"/>
              <a:defRPr/>
            </a:pPr>
            <a:r>
              <a:rPr lang="en-US" altLang="en-US" sz="3600" dirty="0">
                <a:solidFill>
                  <a:srgbClr val="517790"/>
                </a:solidFill>
              </a:rPr>
              <a:t>Have you ever been arrested?</a:t>
            </a:r>
          </a:p>
          <a:p>
            <a:pPr marL="742950" lvl="1" indent="-742950">
              <a:spcBef>
                <a:spcPts val="1000"/>
              </a:spcBef>
              <a:buFont typeface="+mj-lt"/>
              <a:buAutoNum type="arabicPeriod"/>
              <a:defRPr/>
            </a:pPr>
            <a:r>
              <a:rPr lang="en-US" altLang="en-US" sz="3600" dirty="0">
                <a:solidFill>
                  <a:srgbClr val="517790"/>
                </a:solidFill>
              </a:rPr>
              <a:t>Will you be on crutches long?</a:t>
            </a:r>
          </a:p>
          <a:p>
            <a:pPr marL="742950" lvl="1" indent="-742950">
              <a:spcBef>
                <a:spcPts val="1000"/>
              </a:spcBef>
              <a:buFont typeface="+mj-lt"/>
              <a:buAutoNum type="arabicPeriod"/>
              <a:defRPr/>
            </a:pPr>
            <a:r>
              <a:rPr lang="en-US" altLang="en-US" sz="3600" dirty="0">
                <a:solidFill>
                  <a:srgbClr val="517790"/>
                </a:solidFill>
              </a:rPr>
              <a:t>Did you have an honorable discharge?</a:t>
            </a:r>
          </a:p>
          <a:p>
            <a:pPr marL="742950" lvl="1" indent="-742950">
              <a:spcBef>
                <a:spcPts val="1000"/>
              </a:spcBef>
              <a:buFont typeface="+mj-lt"/>
              <a:buAutoNum type="arabicPeriod"/>
              <a:defRPr/>
            </a:pPr>
            <a:r>
              <a:rPr lang="en-US" altLang="en-US" sz="3600" dirty="0">
                <a:solidFill>
                  <a:srgbClr val="517790"/>
                </a:solidFill>
              </a:rPr>
              <a:t>Do you need Sundays off for Church?</a:t>
            </a:r>
          </a:p>
          <a:p>
            <a:pPr eaLnBrk="1" hangingPunct="1"/>
            <a:endParaRPr lang="en-US" altLang="en-US" sz="3200" dirty="0">
              <a:solidFill>
                <a:srgbClr val="3E0052"/>
              </a:solidFill>
            </a:endParaRPr>
          </a:p>
          <a:p>
            <a:pPr marL="0" indent="0" eaLnBrk="1" hangingPunct="1">
              <a:buClr>
                <a:schemeClr val="tx1"/>
              </a:buClr>
              <a:buNone/>
            </a:pPr>
            <a:endParaRPr lang="en-US" altLang="en-US" sz="3000" dirty="0"/>
          </a:p>
          <a:p>
            <a:pPr marL="0" indent="0" eaLnBrk="1" hangingPunct="1">
              <a:buClr>
                <a:schemeClr val="tx1"/>
              </a:buClr>
              <a:buNone/>
            </a:pPr>
            <a:endParaRPr lang="en-US" altLang="en-US" dirty="0"/>
          </a:p>
        </p:txBody>
      </p:sp>
    </p:spTree>
    <p:extLst>
      <p:ext uri="{BB962C8B-B14F-4D97-AF65-F5344CB8AC3E}">
        <p14:creationId xmlns:p14="http://schemas.microsoft.com/office/powerpoint/2010/main" val="4138874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In-Person </a:t>
            </a:r>
            <a:r>
              <a:rPr lang="en-US" sz="4000" dirty="0"/>
              <a:t>Interview</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922842" y="1469183"/>
            <a:ext cx="10430957" cy="4351338"/>
          </a:xfrm>
        </p:spPr>
        <p:txBody>
          <a:bodyPr>
            <a:normAutofit/>
          </a:bodyPr>
          <a:lstStyle/>
          <a:p>
            <a:pPr marL="0" indent="0" eaLnBrk="1" hangingPunct="1">
              <a:buClr>
                <a:schemeClr val="tx1"/>
              </a:buClr>
              <a:buNone/>
            </a:pPr>
            <a:endParaRPr lang="en-US" altLang="en-US" sz="3000"/>
          </a:p>
          <a:p>
            <a:pPr eaLnBrk="1" hangingPunct="1">
              <a:buClr>
                <a:schemeClr val="tx1"/>
              </a:buClr>
              <a:buFont typeface="Wingdings" panose="05000000000000000000" pitchFamily="2" charset="2"/>
              <a:buChar char="§"/>
            </a:pPr>
            <a:endParaRPr lang="en-US" altLang="en-US" sz="3000"/>
          </a:p>
          <a:p>
            <a:pPr marL="0" indent="0" eaLnBrk="1" hangingPunct="1">
              <a:buClr>
                <a:schemeClr val="tx1"/>
              </a:buClr>
              <a:buNone/>
            </a:pPr>
            <a:endParaRPr lang="en-US" altLang="en-US" dirty="0"/>
          </a:p>
        </p:txBody>
      </p:sp>
      <p:sp>
        <p:nvSpPr>
          <p:cNvPr id="4" name="Content Placeholder 2">
            <a:extLst>
              <a:ext uri="{FF2B5EF4-FFF2-40B4-BE49-F238E27FC236}">
                <a16:creationId xmlns:a16="http://schemas.microsoft.com/office/drawing/2014/main" id="{0868D7DA-9C0D-4660-8246-823BCF41ACA3}"/>
              </a:ext>
            </a:extLst>
          </p:cNvPr>
          <p:cNvSpPr txBox="1">
            <a:spLocks noChangeArrowheads="1"/>
          </p:cNvSpPr>
          <p:nvPr/>
        </p:nvSpPr>
        <p:spPr>
          <a:xfrm>
            <a:off x="838200" y="1469183"/>
            <a:ext cx="6538783" cy="46366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3600" dirty="0">
                <a:solidFill>
                  <a:srgbClr val="517790"/>
                </a:solidFill>
              </a:rPr>
              <a:t>The longer the process, the likelier you lose the candidate.</a:t>
            </a:r>
          </a:p>
          <a:p>
            <a:pPr marL="0" indent="0">
              <a:buFont typeface="System Font Regular"/>
              <a:buNone/>
              <a:defRPr/>
            </a:pPr>
            <a:endParaRPr lang="en-US" altLang="en-US" sz="1100" dirty="0">
              <a:solidFill>
                <a:srgbClr val="517790"/>
              </a:solidFill>
            </a:endParaRPr>
          </a:p>
          <a:p>
            <a:pPr>
              <a:defRPr/>
            </a:pPr>
            <a:r>
              <a:rPr lang="en-US" altLang="en-US" sz="3600" dirty="0">
                <a:solidFill>
                  <a:srgbClr val="517790"/>
                </a:solidFill>
              </a:rPr>
              <a:t>EVERYTHING – from the reception desk to the final goodbye sends a message to your candidate.</a:t>
            </a:r>
          </a:p>
          <a:p>
            <a:pPr marL="0" indent="0">
              <a:buFont typeface="System Font Regular"/>
              <a:buNone/>
              <a:defRPr/>
            </a:pPr>
            <a:endParaRPr lang="en-US" altLang="en-US" sz="1100" dirty="0">
              <a:solidFill>
                <a:srgbClr val="517790"/>
              </a:solidFill>
            </a:endParaRPr>
          </a:p>
          <a:p>
            <a:pPr>
              <a:defRPr/>
            </a:pPr>
            <a:r>
              <a:rPr lang="en-US" altLang="en-US" sz="3600" dirty="0">
                <a:solidFill>
                  <a:srgbClr val="517790"/>
                </a:solidFill>
              </a:rPr>
              <a:t>Same interview every time.  WHY?</a:t>
            </a:r>
          </a:p>
          <a:p>
            <a:endParaRPr lang="en-US" altLang="en-US" dirty="0"/>
          </a:p>
        </p:txBody>
      </p:sp>
      <p:pic>
        <p:nvPicPr>
          <p:cNvPr id="7" name="Picture 6">
            <a:hlinkClick r:id="rId3"/>
            <a:extLst>
              <a:ext uri="{FF2B5EF4-FFF2-40B4-BE49-F238E27FC236}">
                <a16:creationId xmlns:a16="http://schemas.microsoft.com/office/drawing/2014/main" id="{5A782F12-25B4-4B20-A167-8D8A5B77B835}"/>
              </a:ext>
            </a:extLst>
          </p:cNvPr>
          <p:cNvPicPr>
            <a:picLocks noChangeAspect="1"/>
          </p:cNvPicPr>
          <p:nvPr/>
        </p:nvPicPr>
        <p:blipFill>
          <a:blip r:embed="rId4"/>
          <a:stretch>
            <a:fillRect/>
          </a:stretch>
        </p:blipFill>
        <p:spPr>
          <a:xfrm>
            <a:off x="7522234" y="1463348"/>
            <a:ext cx="4131324" cy="4391564"/>
          </a:xfrm>
          <a:prstGeom prst="ellipse">
            <a:avLst/>
          </a:prstGeom>
          <a:ln>
            <a:noFill/>
          </a:ln>
          <a:effectLst>
            <a:softEdge rad="112500"/>
          </a:effectLst>
        </p:spPr>
      </p:pic>
    </p:spTree>
    <p:extLst>
      <p:ext uri="{BB962C8B-B14F-4D97-AF65-F5344CB8AC3E}">
        <p14:creationId xmlns:p14="http://schemas.microsoft.com/office/powerpoint/2010/main" val="2304171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a:t>In-Person Interview</a:t>
            </a:r>
            <a:endParaRPr lang="en-US" dirty="0"/>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922842" y="1469183"/>
            <a:ext cx="10430957" cy="4351338"/>
          </a:xfrm>
        </p:spPr>
        <p:txBody>
          <a:bodyPr>
            <a:normAutofit/>
          </a:bodyPr>
          <a:lstStyle/>
          <a:p>
            <a:pPr marL="0" indent="0" eaLnBrk="1" hangingPunct="1">
              <a:buClr>
                <a:schemeClr val="tx1"/>
              </a:buClr>
              <a:buNone/>
            </a:pPr>
            <a:endParaRPr lang="en-US" altLang="en-US" sz="3000" dirty="0"/>
          </a:p>
          <a:p>
            <a:pPr eaLnBrk="1" hangingPunct="1">
              <a:buClr>
                <a:schemeClr val="tx1"/>
              </a:buClr>
              <a:buFont typeface="Wingdings" panose="05000000000000000000" pitchFamily="2" charset="2"/>
              <a:buChar char="§"/>
            </a:pPr>
            <a:endParaRPr lang="en-US" altLang="en-US" sz="3000" dirty="0"/>
          </a:p>
          <a:p>
            <a:pPr marL="0" indent="0" eaLnBrk="1" hangingPunct="1">
              <a:buClr>
                <a:schemeClr val="tx1"/>
              </a:buClr>
              <a:buNone/>
            </a:pPr>
            <a:endParaRPr lang="en-US" altLang="en-US" dirty="0"/>
          </a:p>
        </p:txBody>
      </p:sp>
      <p:sp>
        <p:nvSpPr>
          <p:cNvPr id="4" name="Content Placeholder 2">
            <a:extLst>
              <a:ext uri="{FF2B5EF4-FFF2-40B4-BE49-F238E27FC236}">
                <a16:creationId xmlns:a16="http://schemas.microsoft.com/office/drawing/2014/main" id="{0868D7DA-9C0D-4660-8246-823BCF41ACA3}"/>
              </a:ext>
            </a:extLst>
          </p:cNvPr>
          <p:cNvSpPr txBox="1">
            <a:spLocks noChangeArrowheads="1"/>
          </p:cNvSpPr>
          <p:nvPr/>
        </p:nvSpPr>
        <p:spPr>
          <a:xfrm>
            <a:off x="838200" y="1469183"/>
            <a:ext cx="6341075" cy="463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stem Font Regular"/>
              <a:buNone/>
              <a:defRPr/>
            </a:pPr>
            <a:r>
              <a:rPr lang="en-US" altLang="en-US" sz="3600" b="1" dirty="0">
                <a:solidFill>
                  <a:schemeClr val="tx1"/>
                </a:solidFill>
              </a:rPr>
              <a:t>Work with HR on questions:</a:t>
            </a:r>
          </a:p>
          <a:p>
            <a:pPr>
              <a:defRPr/>
            </a:pPr>
            <a:r>
              <a:rPr lang="en-US" altLang="en-US" sz="3600" dirty="0">
                <a:solidFill>
                  <a:srgbClr val="517790"/>
                </a:solidFill>
              </a:rPr>
              <a:t>What can’t be taught?</a:t>
            </a:r>
          </a:p>
          <a:p>
            <a:pPr>
              <a:defRPr/>
            </a:pPr>
            <a:r>
              <a:rPr lang="en-US" altLang="en-US" sz="3600" dirty="0">
                <a:solidFill>
                  <a:srgbClr val="517790"/>
                </a:solidFill>
              </a:rPr>
              <a:t>What behaviors are key?</a:t>
            </a:r>
          </a:p>
          <a:p>
            <a:pPr>
              <a:defRPr/>
            </a:pPr>
            <a:r>
              <a:rPr lang="en-US" altLang="en-US" sz="3600" dirty="0">
                <a:solidFill>
                  <a:srgbClr val="517790"/>
                </a:solidFill>
              </a:rPr>
              <a:t>Hypothetical/Situational OK in some cases.</a:t>
            </a:r>
          </a:p>
          <a:p>
            <a:pPr marL="0" indent="0">
              <a:buFont typeface="System Font Regular"/>
              <a:buNone/>
              <a:defRPr/>
            </a:pPr>
            <a:endParaRPr lang="en-US" altLang="en-US" sz="3600" dirty="0">
              <a:solidFill>
                <a:srgbClr val="517790"/>
              </a:solidFill>
            </a:endParaRPr>
          </a:p>
          <a:p>
            <a:pPr marL="0" indent="0">
              <a:buNone/>
              <a:defRPr/>
            </a:pPr>
            <a:r>
              <a:rPr lang="en-US" altLang="en-US" sz="3600" dirty="0">
                <a:solidFill>
                  <a:srgbClr val="517790"/>
                </a:solidFill>
              </a:rPr>
              <a:t>For skills – what about a “test”?</a:t>
            </a:r>
          </a:p>
          <a:p>
            <a:endParaRPr lang="en-US" altLang="en-US" dirty="0"/>
          </a:p>
        </p:txBody>
      </p:sp>
      <p:pic>
        <p:nvPicPr>
          <p:cNvPr id="5" name="Picture 4">
            <a:hlinkClick r:id="rId3"/>
            <a:extLst>
              <a:ext uri="{FF2B5EF4-FFF2-40B4-BE49-F238E27FC236}">
                <a16:creationId xmlns:a16="http://schemas.microsoft.com/office/drawing/2014/main" id="{8956E7AD-D4DA-4E57-ADF7-ECD1519C6642}"/>
              </a:ext>
            </a:extLst>
          </p:cNvPr>
          <p:cNvPicPr>
            <a:picLocks noChangeAspect="1"/>
          </p:cNvPicPr>
          <p:nvPr/>
        </p:nvPicPr>
        <p:blipFill>
          <a:blip r:embed="rId4"/>
          <a:stretch>
            <a:fillRect/>
          </a:stretch>
        </p:blipFill>
        <p:spPr>
          <a:xfrm>
            <a:off x="7522234" y="1463348"/>
            <a:ext cx="4131324" cy="4391564"/>
          </a:xfrm>
          <a:prstGeom prst="ellipse">
            <a:avLst/>
          </a:prstGeom>
          <a:ln>
            <a:noFill/>
          </a:ln>
          <a:effectLst>
            <a:softEdge rad="112500"/>
          </a:effectLst>
        </p:spPr>
      </p:pic>
    </p:spTree>
    <p:extLst>
      <p:ext uri="{BB962C8B-B14F-4D97-AF65-F5344CB8AC3E}">
        <p14:creationId xmlns:p14="http://schemas.microsoft.com/office/powerpoint/2010/main" val="1754606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Creating Behavioral Interview Questions</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922842" y="1469183"/>
            <a:ext cx="10430957" cy="4351338"/>
          </a:xfrm>
        </p:spPr>
        <p:txBody>
          <a:bodyPr>
            <a:normAutofit/>
          </a:bodyPr>
          <a:lstStyle/>
          <a:p>
            <a:pPr marL="0" indent="0" eaLnBrk="1" hangingPunct="1">
              <a:buClr>
                <a:schemeClr val="tx1"/>
              </a:buClr>
              <a:buNone/>
            </a:pPr>
            <a:endParaRPr lang="en-US" altLang="en-US" sz="3000" dirty="0"/>
          </a:p>
          <a:p>
            <a:pPr eaLnBrk="1" hangingPunct="1">
              <a:buClr>
                <a:schemeClr val="tx1"/>
              </a:buClr>
              <a:buFont typeface="Wingdings" panose="05000000000000000000" pitchFamily="2" charset="2"/>
              <a:buChar char="§"/>
            </a:pPr>
            <a:endParaRPr lang="en-US" altLang="en-US" sz="3000" dirty="0"/>
          </a:p>
          <a:p>
            <a:pPr marL="0" indent="0" eaLnBrk="1" hangingPunct="1">
              <a:buClr>
                <a:schemeClr val="tx1"/>
              </a:buClr>
              <a:buNone/>
            </a:pPr>
            <a:r>
              <a:rPr lang="en-US" altLang="en-US" dirty="0"/>
              <a:t>	</a:t>
            </a:r>
          </a:p>
        </p:txBody>
      </p:sp>
      <p:sp>
        <p:nvSpPr>
          <p:cNvPr id="4" name="Content Placeholder 2">
            <a:extLst>
              <a:ext uri="{FF2B5EF4-FFF2-40B4-BE49-F238E27FC236}">
                <a16:creationId xmlns:a16="http://schemas.microsoft.com/office/drawing/2014/main" id="{0868D7DA-9C0D-4660-8246-823BCF41ACA3}"/>
              </a:ext>
            </a:extLst>
          </p:cNvPr>
          <p:cNvSpPr txBox="1">
            <a:spLocks noChangeArrowheads="1"/>
          </p:cNvSpPr>
          <p:nvPr/>
        </p:nvSpPr>
        <p:spPr>
          <a:xfrm>
            <a:off x="838200" y="1469183"/>
            <a:ext cx="9633155" cy="463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2400" dirty="0"/>
          </a:p>
        </p:txBody>
      </p:sp>
      <p:sp>
        <p:nvSpPr>
          <p:cNvPr id="6" name="Content Placeholder 2">
            <a:extLst>
              <a:ext uri="{FF2B5EF4-FFF2-40B4-BE49-F238E27FC236}">
                <a16:creationId xmlns:a16="http://schemas.microsoft.com/office/drawing/2014/main" id="{2892A9A5-EE6E-454A-ACE9-9305989F33A3}"/>
              </a:ext>
            </a:extLst>
          </p:cNvPr>
          <p:cNvSpPr txBox="1">
            <a:spLocks noChangeArrowheads="1"/>
          </p:cNvSpPr>
          <p:nvPr/>
        </p:nvSpPr>
        <p:spPr>
          <a:xfrm>
            <a:off x="1125538" y="1600200"/>
            <a:ext cx="68929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en-US" altLang="en-US" sz="3600" i="1" dirty="0"/>
          </a:p>
        </p:txBody>
      </p:sp>
      <p:sp>
        <p:nvSpPr>
          <p:cNvPr id="7" name="Content Placeholder 2">
            <a:extLst>
              <a:ext uri="{FF2B5EF4-FFF2-40B4-BE49-F238E27FC236}">
                <a16:creationId xmlns:a16="http://schemas.microsoft.com/office/drawing/2014/main" id="{D9816A51-5660-4220-9029-FD1B7340EF6D}"/>
              </a:ext>
            </a:extLst>
          </p:cNvPr>
          <p:cNvSpPr txBox="1">
            <a:spLocks noChangeArrowheads="1"/>
          </p:cNvSpPr>
          <p:nvPr/>
        </p:nvSpPr>
        <p:spPr>
          <a:xfrm>
            <a:off x="690562" y="1368425"/>
            <a:ext cx="106632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600" b="1" dirty="0">
                <a:solidFill>
                  <a:schemeClr val="tx1"/>
                </a:solidFill>
              </a:rPr>
              <a:t> Start out with the behavior your job requires.</a:t>
            </a:r>
          </a:p>
          <a:p>
            <a:pPr marL="798513" lvl="1" indent="-341313"/>
            <a:r>
              <a:rPr lang="en-US" altLang="en-US" sz="3200" dirty="0">
                <a:solidFill>
                  <a:srgbClr val="3E0052"/>
                </a:solidFill>
              </a:rPr>
              <a:t>Accounting Behavior: Being methodical</a:t>
            </a:r>
          </a:p>
          <a:p>
            <a:pPr marL="798513" lvl="1" indent="-341313"/>
            <a:r>
              <a:rPr lang="en-US" altLang="en-US" sz="3200" dirty="0">
                <a:solidFill>
                  <a:srgbClr val="3E0052"/>
                </a:solidFill>
              </a:rPr>
              <a:t>Sales Behavior: Staying positive in “difficult” times.</a:t>
            </a:r>
          </a:p>
          <a:p>
            <a:pPr marL="798513" lvl="1" indent="-341313"/>
            <a:r>
              <a:rPr lang="en-US" altLang="en-US" sz="3200" dirty="0">
                <a:solidFill>
                  <a:srgbClr val="3E0052"/>
                </a:solidFill>
              </a:rPr>
              <a:t>Customer Service Behavior: Finding alternatives .</a:t>
            </a:r>
          </a:p>
          <a:p>
            <a:pPr marL="457200" lvl="1" indent="0">
              <a:buNone/>
            </a:pPr>
            <a:endParaRPr lang="en-US" altLang="en-US" sz="3200" b="1" dirty="0">
              <a:solidFill>
                <a:srgbClr val="3E0052"/>
              </a:solidFill>
            </a:endParaRPr>
          </a:p>
          <a:p>
            <a:pPr marL="61913" lvl="1" indent="0">
              <a:buNone/>
            </a:pPr>
            <a:r>
              <a:rPr lang="en-US" altLang="en-US" sz="3600" b="1" dirty="0">
                <a:solidFill>
                  <a:srgbClr val="3E0052"/>
                </a:solidFill>
              </a:rPr>
              <a:t>Ask candidate for SPECIFIC situation (“time when”).</a:t>
            </a:r>
          </a:p>
        </p:txBody>
      </p:sp>
    </p:spTree>
    <p:extLst>
      <p:ext uri="{BB962C8B-B14F-4D97-AF65-F5344CB8AC3E}">
        <p14:creationId xmlns:p14="http://schemas.microsoft.com/office/powerpoint/2010/main" val="184681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Behavioral Interviewing – Getting a full STAR</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922842" y="1469183"/>
            <a:ext cx="10430957" cy="4351338"/>
          </a:xfrm>
        </p:spPr>
        <p:txBody>
          <a:bodyPr>
            <a:normAutofit/>
          </a:bodyPr>
          <a:lstStyle/>
          <a:p>
            <a:pPr marL="0" indent="0" eaLnBrk="1" hangingPunct="1">
              <a:buClr>
                <a:schemeClr val="tx1"/>
              </a:buClr>
              <a:buNone/>
            </a:pPr>
            <a:endParaRPr lang="en-US" altLang="en-US" sz="3000" dirty="0"/>
          </a:p>
          <a:p>
            <a:pPr eaLnBrk="1" hangingPunct="1">
              <a:buClr>
                <a:schemeClr val="tx1"/>
              </a:buClr>
              <a:buFont typeface="Wingdings" panose="05000000000000000000" pitchFamily="2" charset="2"/>
              <a:buChar char="§"/>
            </a:pPr>
            <a:endParaRPr lang="en-US" altLang="en-US" sz="3000" dirty="0"/>
          </a:p>
          <a:p>
            <a:pPr marL="0" indent="0" eaLnBrk="1" hangingPunct="1">
              <a:buClr>
                <a:schemeClr val="tx1"/>
              </a:buClr>
              <a:buNone/>
            </a:pPr>
            <a:endParaRPr lang="en-US" altLang="en-US" dirty="0"/>
          </a:p>
        </p:txBody>
      </p:sp>
      <p:sp>
        <p:nvSpPr>
          <p:cNvPr id="4" name="Content Placeholder 2">
            <a:extLst>
              <a:ext uri="{FF2B5EF4-FFF2-40B4-BE49-F238E27FC236}">
                <a16:creationId xmlns:a16="http://schemas.microsoft.com/office/drawing/2014/main" id="{0868D7DA-9C0D-4660-8246-823BCF41ACA3}"/>
              </a:ext>
            </a:extLst>
          </p:cNvPr>
          <p:cNvSpPr txBox="1">
            <a:spLocks noChangeArrowheads="1"/>
          </p:cNvSpPr>
          <p:nvPr/>
        </p:nvSpPr>
        <p:spPr>
          <a:xfrm>
            <a:off x="922842" y="1469183"/>
            <a:ext cx="8321171" cy="463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2400" dirty="0"/>
          </a:p>
        </p:txBody>
      </p:sp>
      <p:sp>
        <p:nvSpPr>
          <p:cNvPr id="3" name="Star: 5 Points 2">
            <a:extLst>
              <a:ext uri="{FF2B5EF4-FFF2-40B4-BE49-F238E27FC236}">
                <a16:creationId xmlns:a16="http://schemas.microsoft.com/office/drawing/2014/main" id="{9C574EE0-6D12-4185-A239-39D4688283F1}"/>
              </a:ext>
            </a:extLst>
          </p:cNvPr>
          <p:cNvSpPr/>
          <p:nvPr/>
        </p:nvSpPr>
        <p:spPr>
          <a:xfrm rot="1246748">
            <a:off x="6332650" y="982346"/>
            <a:ext cx="5635297" cy="4893309"/>
          </a:xfrm>
          <a:prstGeom prst="star5">
            <a:avLst/>
          </a:prstGeom>
          <a:gradFill flip="none" rotWithShape="1">
            <a:gsLst>
              <a:gs pos="0">
                <a:srgbClr val="FFC000"/>
              </a:gs>
              <a:gs pos="100000">
                <a:srgbClr val="FFFF00"/>
              </a:gs>
              <a:gs pos="100000">
                <a:srgbClr val="00396C">
                  <a:tint val="23500"/>
                  <a:satMod val="160000"/>
                </a:srgbClr>
              </a:gs>
            </a:gsLst>
            <a:lin ang="8100000" scaled="1"/>
            <a:tileRect/>
          </a:gra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F824AB39-934D-4D1C-937C-66833B0B15A5}"/>
              </a:ext>
            </a:extLst>
          </p:cNvPr>
          <p:cNvSpPr/>
          <p:nvPr/>
        </p:nvSpPr>
        <p:spPr>
          <a:xfrm>
            <a:off x="1007203" y="1813581"/>
            <a:ext cx="9840905" cy="3046988"/>
          </a:xfrm>
          <a:prstGeom prst="rect">
            <a:avLst/>
          </a:prstGeom>
        </p:spPr>
        <p:txBody>
          <a:bodyPr wrap="square">
            <a:spAutoFit/>
          </a:bodyPr>
          <a:lstStyle/>
          <a:p>
            <a:pPr eaLnBrk="1" fontAlgn="auto" hangingPunct="1">
              <a:spcAft>
                <a:spcPts val="0"/>
              </a:spcAft>
              <a:buClr>
                <a:schemeClr val="accent1">
                  <a:lumMod val="60000"/>
                  <a:lumOff val="40000"/>
                </a:schemeClr>
              </a:buClr>
              <a:defRPr/>
            </a:pPr>
            <a:r>
              <a:rPr lang="en-US" sz="4800" b="1" dirty="0">
                <a:solidFill>
                  <a:srgbClr val="832990"/>
                </a:solidFill>
                <a:latin typeface="Avenir Next Medium" panose="020B0503020202020204"/>
                <a:ea typeface="Verdana" pitchFamily="34" charset="0"/>
                <a:cs typeface="Verdana" pitchFamily="34" charset="0"/>
              </a:rPr>
              <a:t>S</a:t>
            </a:r>
            <a:r>
              <a:rPr lang="en-US" sz="4000" dirty="0">
                <a:solidFill>
                  <a:srgbClr val="832990"/>
                </a:solidFill>
                <a:latin typeface="Avenir Next Medium" panose="020B0503020202020204"/>
                <a:ea typeface="Verdana" pitchFamily="34" charset="0"/>
                <a:cs typeface="Verdana" pitchFamily="34" charset="0"/>
              </a:rPr>
              <a:t>ITUATION</a:t>
            </a:r>
            <a:r>
              <a:rPr lang="en-US" sz="4000" b="1" dirty="0">
                <a:solidFill>
                  <a:srgbClr val="832990"/>
                </a:solidFill>
                <a:latin typeface="Avenir Next Medium" panose="020B0503020202020204"/>
                <a:ea typeface="Verdana" pitchFamily="34" charset="0"/>
                <a:cs typeface="Verdana" pitchFamily="34" charset="0"/>
              </a:rPr>
              <a:t> – context/how things </a:t>
            </a:r>
            <a:r>
              <a:rPr lang="en-US" sz="4400" b="1" dirty="0">
                <a:solidFill>
                  <a:srgbClr val="832990"/>
                </a:solidFill>
                <a:latin typeface="Avenir Next Medium" panose="020B0503020202020204"/>
                <a:ea typeface="Verdana" pitchFamily="34" charset="0"/>
                <a:cs typeface="Verdana" pitchFamily="34" charset="0"/>
              </a:rPr>
              <a:t>S</a:t>
            </a:r>
            <a:r>
              <a:rPr lang="en-US" sz="4000" b="1" dirty="0">
                <a:solidFill>
                  <a:srgbClr val="832990"/>
                </a:solidFill>
                <a:latin typeface="Avenir Next Medium" panose="020B0503020202020204"/>
                <a:ea typeface="Verdana" pitchFamily="34" charset="0"/>
                <a:cs typeface="Verdana" pitchFamily="34" charset="0"/>
              </a:rPr>
              <a:t>tarted</a:t>
            </a:r>
          </a:p>
          <a:p>
            <a:pPr>
              <a:buClr>
                <a:schemeClr val="accent1">
                  <a:lumMod val="60000"/>
                  <a:lumOff val="40000"/>
                </a:schemeClr>
              </a:buClr>
              <a:defRPr/>
            </a:pPr>
            <a:r>
              <a:rPr lang="en-US" sz="4800" b="1" dirty="0">
                <a:solidFill>
                  <a:srgbClr val="832990"/>
                </a:solidFill>
                <a:latin typeface="Avenir Next Medium" panose="020B0503020202020204"/>
                <a:ea typeface="Verdana" pitchFamily="34" charset="0"/>
                <a:cs typeface="Verdana" pitchFamily="34" charset="0"/>
              </a:rPr>
              <a:t>T</a:t>
            </a:r>
            <a:r>
              <a:rPr lang="en-US" sz="4000" dirty="0">
                <a:solidFill>
                  <a:srgbClr val="832990"/>
                </a:solidFill>
                <a:latin typeface="Avenir Next Medium" panose="020B0503020202020204"/>
                <a:ea typeface="Verdana" pitchFamily="34" charset="0"/>
                <a:cs typeface="Verdana" pitchFamily="34" charset="0"/>
              </a:rPr>
              <a:t>ASK</a:t>
            </a:r>
            <a:r>
              <a:rPr lang="en-US" sz="4000" b="1" dirty="0">
                <a:solidFill>
                  <a:srgbClr val="832990"/>
                </a:solidFill>
                <a:latin typeface="Avenir Next Medium" panose="020B0503020202020204"/>
                <a:ea typeface="Verdana" pitchFamily="34" charset="0"/>
                <a:cs typeface="Verdana" pitchFamily="34" charset="0"/>
              </a:rPr>
              <a:t>– what needed to be done </a:t>
            </a:r>
            <a:r>
              <a:rPr lang="en-US" sz="4000" dirty="0">
                <a:solidFill>
                  <a:srgbClr val="832990"/>
                </a:solidFill>
                <a:latin typeface="Avenir Next Medium" panose="020B0503020202020204"/>
                <a:ea typeface="Verdana" pitchFamily="34" charset="0"/>
                <a:cs typeface="Verdana" pitchFamily="34" charset="0"/>
              </a:rPr>
              <a:t>(and/or) </a:t>
            </a:r>
            <a:r>
              <a:rPr lang="en-US" sz="4800" b="1" dirty="0">
                <a:solidFill>
                  <a:srgbClr val="832990"/>
                </a:solidFill>
                <a:latin typeface="Avenir Next Medium" panose="020B0503020202020204"/>
                <a:ea typeface="Verdana" pitchFamily="34" charset="0"/>
                <a:cs typeface="Verdana" pitchFamily="34" charset="0"/>
              </a:rPr>
              <a:t>A</a:t>
            </a:r>
            <a:r>
              <a:rPr lang="en-US" sz="4000" dirty="0">
                <a:solidFill>
                  <a:srgbClr val="832990"/>
                </a:solidFill>
                <a:latin typeface="Avenir Next Medium" panose="020B0503020202020204"/>
                <a:ea typeface="Verdana" pitchFamily="34" charset="0"/>
                <a:cs typeface="Verdana" pitchFamily="34" charset="0"/>
              </a:rPr>
              <a:t>CTION </a:t>
            </a:r>
            <a:r>
              <a:rPr lang="en-US" sz="4000" b="1" dirty="0">
                <a:solidFill>
                  <a:srgbClr val="832990"/>
                </a:solidFill>
                <a:latin typeface="Avenir Next Medium" panose="020B0503020202020204"/>
                <a:ea typeface="Verdana" pitchFamily="34" charset="0"/>
                <a:cs typeface="Verdana" pitchFamily="34" charset="0"/>
              </a:rPr>
              <a:t>– what they/others did</a:t>
            </a:r>
          </a:p>
          <a:p>
            <a:pPr eaLnBrk="1" fontAlgn="auto" hangingPunct="1">
              <a:spcAft>
                <a:spcPts val="0"/>
              </a:spcAft>
              <a:buClr>
                <a:schemeClr val="accent1">
                  <a:lumMod val="60000"/>
                  <a:lumOff val="40000"/>
                </a:schemeClr>
              </a:buClr>
              <a:defRPr/>
            </a:pPr>
            <a:r>
              <a:rPr lang="en-US" sz="4800" b="1" dirty="0">
                <a:solidFill>
                  <a:srgbClr val="832990"/>
                </a:solidFill>
                <a:latin typeface="Avenir Next Medium" panose="020B0503020202020204"/>
                <a:ea typeface="Verdana" pitchFamily="34" charset="0"/>
                <a:cs typeface="Verdana" pitchFamily="34" charset="0"/>
              </a:rPr>
              <a:t>R</a:t>
            </a:r>
            <a:r>
              <a:rPr lang="en-US" sz="4000" dirty="0">
                <a:solidFill>
                  <a:srgbClr val="832990"/>
                </a:solidFill>
                <a:latin typeface="Avenir Next Medium" panose="020B0503020202020204"/>
                <a:ea typeface="Verdana" pitchFamily="34" charset="0"/>
                <a:cs typeface="Verdana" pitchFamily="34" charset="0"/>
              </a:rPr>
              <a:t>ESULT – what was the impact or outcome?</a:t>
            </a:r>
            <a:endParaRPr lang="en-US" sz="4000" b="1" dirty="0">
              <a:solidFill>
                <a:srgbClr val="832990"/>
              </a:solidFill>
              <a:latin typeface="Avenir Next Medium" panose="020B0503020202020204"/>
              <a:ea typeface="Verdana" pitchFamily="34" charset="0"/>
              <a:cs typeface="Verdana" pitchFamily="34" charset="0"/>
            </a:endParaRPr>
          </a:p>
        </p:txBody>
      </p:sp>
    </p:spTree>
    <p:extLst>
      <p:ext uri="{BB962C8B-B14F-4D97-AF65-F5344CB8AC3E}">
        <p14:creationId xmlns:p14="http://schemas.microsoft.com/office/powerpoint/2010/main" val="52630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Behavioral Interview Questions TIPS</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922842" y="1469183"/>
            <a:ext cx="10430957" cy="4351338"/>
          </a:xfrm>
        </p:spPr>
        <p:txBody>
          <a:bodyPr>
            <a:normAutofit/>
          </a:bodyPr>
          <a:lstStyle/>
          <a:p>
            <a:pPr marL="0" indent="0" eaLnBrk="1" hangingPunct="1">
              <a:buClr>
                <a:schemeClr val="tx1"/>
              </a:buClr>
              <a:buNone/>
            </a:pPr>
            <a:endParaRPr lang="en-US" altLang="en-US" sz="3000" dirty="0"/>
          </a:p>
          <a:p>
            <a:pPr eaLnBrk="1" hangingPunct="1">
              <a:buClr>
                <a:schemeClr val="tx1"/>
              </a:buClr>
              <a:buFont typeface="Wingdings" panose="05000000000000000000" pitchFamily="2" charset="2"/>
              <a:buChar char="§"/>
            </a:pPr>
            <a:endParaRPr lang="en-US" altLang="en-US" sz="3000" dirty="0"/>
          </a:p>
        </p:txBody>
      </p:sp>
      <p:sp>
        <p:nvSpPr>
          <p:cNvPr id="4" name="Content Placeholder 2">
            <a:extLst>
              <a:ext uri="{FF2B5EF4-FFF2-40B4-BE49-F238E27FC236}">
                <a16:creationId xmlns:a16="http://schemas.microsoft.com/office/drawing/2014/main" id="{0868D7DA-9C0D-4660-8246-823BCF41ACA3}"/>
              </a:ext>
            </a:extLst>
          </p:cNvPr>
          <p:cNvSpPr txBox="1">
            <a:spLocks noChangeArrowheads="1"/>
          </p:cNvSpPr>
          <p:nvPr/>
        </p:nvSpPr>
        <p:spPr>
          <a:xfrm>
            <a:off x="838200" y="1469183"/>
            <a:ext cx="9633155" cy="463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2400" dirty="0"/>
          </a:p>
        </p:txBody>
      </p:sp>
      <p:sp>
        <p:nvSpPr>
          <p:cNvPr id="6" name="Content Placeholder 2">
            <a:extLst>
              <a:ext uri="{FF2B5EF4-FFF2-40B4-BE49-F238E27FC236}">
                <a16:creationId xmlns:a16="http://schemas.microsoft.com/office/drawing/2014/main" id="{2892A9A5-EE6E-454A-ACE9-9305989F33A3}"/>
              </a:ext>
            </a:extLst>
          </p:cNvPr>
          <p:cNvSpPr txBox="1">
            <a:spLocks noChangeArrowheads="1"/>
          </p:cNvSpPr>
          <p:nvPr/>
        </p:nvSpPr>
        <p:spPr>
          <a:xfrm>
            <a:off x="1125538" y="1600200"/>
            <a:ext cx="68929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en-US" altLang="en-US" sz="3600" i="1" dirty="0"/>
          </a:p>
        </p:txBody>
      </p:sp>
      <p:sp>
        <p:nvSpPr>
          <p:cNvPr id="7" name="Content Placeholder 2">
            <a:extLst>
              <a:ext uri="{FF2B5EF4-FFF2-40B4-BE49-F238E27FC236}">
                <a16:creationId xmlns:a16="http://schemas.microsoft.com/office/drawing/2014/main" id="{D9816A51-5660-4220-9029-FD1B7340EF6D}"/>
              </a:ext>
            </a:extLst>
          </p:cNvPr>
          <p:cNvSpPr txBox="1">
            <a:spLocks noChangeArrowheads="1"/>
          </p:cNvSpPr>
          <p:nvPr/>
        </p:nvSpPr>
        <p:spPr>
          <a:xfrm>
            <a:off x="690562" y="1368425"/>
            <a:ext cx="106632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600" b="1" dirty="0">
                <a:solidFill>
                  <a:schemeClr val="tx1"/>
                </a:solidFill>
              </a:rPr>
              <a:t> Try not to hint the behavior you need to validate.</a:t>
            </a:r>
          </a:p>
          <a:p>
            <a:pPr marL="798513" lvl="1" indent="-341313"/>
            <a:r>
              <a:rPr lang="en-US" altLang="en-US" sz="3200" dirty="0">
                <a:solidFill>
                  <a:srgbClr val="517790"/>
                </a:solidFill>
              </a:rPr>
              <a:t>EX. Tell me about a time when you successfully offered alternatives to an unhappy customer and they left happy</a:t>
            </a:r>
            <a:r>
              <a:rPr lang="en-US" altLang="en-US" sz="3200" dirty="0">
                <a:solidFill>
                  <a:srgbClr val="0070C0"/>
                </a:solidFill>
              </a:rPr>
              <a:t>.</a:t>
            </a:r>
          </a:p>
          <a:p>
            <a:pPr marL="0" indent="0">
              <a:buNone/>
            </a:pPr>
            <a:r>
              <a:rPr lang="en-US" altLang="en-US" sz="3600" b="1" dirty="0">
                <a:solidFill>
                  <a:schemeClr val="tx1"/>
                </a:solidFill>
              </a:rPr>
              <a:t> Ask in a way that provides permission to be honest</a:t>
            </a:r>
            <a:r>
              <a:rPr lang="en-US" altLang="en-US" sz="3600" dirty="0">
                <a:solidFill>
                  <a:schemeClr val="tx1"/>
                </a:solidFill>
              </a:rPr>
              <a:t>.</a:t>
            </a:r>
          </a:p>
          <a:p>
            <a:pPr marL="798513" lvl="1" indent="-341313"/>
            <a:r>
              <a:rPr lang="en-US" altLang="en-US" sz="3200" dirty="0">
                <a:solidFill>
                  <a:srgbClr val="517790"/>
                </a:solidFill>
              </a:rPr>
              <a:t>What would we need to work around in your schedule?</a:t>
            </a:r>
          </a:p>
          <a:p>
            <a:pPr marL="798513" lvl="1" indent="-341313"/>
            <a:r>
              <a:rPr lang="en-US" altLang="en-US" sz="3200" u="sng" dirty="0">
                <a:solidFill>
                  <a:srgbClr val="517790"/>
                </a:solidFill>
              </a:rPr>
              <a:t>NOT:</a:t>
            </a:r>
            <a:r>
              <a:rPr lang="en-US" altLang="en-US" sz="3200" dirty="0">
                <a:solidFill>
                  <a:srgbClr val="517790"/>
                </a:solidFill>
              </a:rPr>
              <a:t> You must work 8-5 M-F. Is that OK?</a:t>
            </a:r>
          </a:p>
        </p:txBody>
      </p:sp>
      <p:sp>
        <p:nvSpPr>
          <p:cNvPr id="9" name="Star: 5 Points 8">
            <a:extLst>
              <a:ext uri="{FF2B5EF4-FFF2-40B4-BE49-F238E27FC236}">
                <a16:creationId xmlns:a16="http://schemas.microsoft.com/office/drawing/2014/main" id="{7CAAA211-EDCD-4AE6-8A25-1751627B55B1}"/>
              </a:ext>
            </a:extLst>
          </p:cNvPr>
          <p:cNvSpPr/>
          <p:nvPr/>
        </p:nvSpPr>
        <p:spPr>
          <a:xfrm rot="1246748">
            <a:off x="10005288" y="4033552"/>
            <a:ext cx="1814577" cy="1973812"/>
          </a:xfrm>
          <a:prstGeom prst="star5">
            <a:avLst/>
          </a:prstGeom>
          <a:gradFill flip="none" rotWithShape="1">
            <a:gsLst>
              <a:gs pos="0">
                <a:srgbClr val="FFC000"/>
              </a:gs>
              <a:gs pos="100000">
                <a:srgbClr val="FFFF00"/>
              </a:gs>
              <a:gs pos="100000">
                <a:srgbClr val="00396C">
                  <a:tint val="23500"/>
                  <a:satMod val="160000"/>
                </a:srgbClr>
              </a:gs>
            </a:gsLst>
            <a:lin ang="8100000" scaled="1"/>
            <a:tileRect/>
          </a:gra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87945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Grading Responses</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922842" y="1469183"/>
            <a:ext cx="10430957" cy="4351338"/>
          </a:xfrm>
        </p:spPr>
        <p:txBody>
          <a:bodyPr>
            <a:normAutofit/>
          </a:bodyPr>
          <a:lstStyle/>
          <a:p>
            <a:pPr marL="0" indent="0" eaLnBrk="1" hangingPunct="1">
              <a:buClr>
                <a:schemeClr val="tx1"/>
              </a:buClr>
              <a:buNone/>
            </a:pPr>
            <a:endParaRPr lang="en-US" altLang="en-US" sz="3000" dirty="0">
              <a:solidFill>
                <a:srgbClr val="3E0052"/>
              </a:solidFill>
            </a:endParaRPr>
          </a:p>
          <a:p>
            <a:pPr eaLnBrk="1" hangingPunct="1">
              <a:buClr>
                <a:schemeClr val="tx1"/>
              </a:buClr>
              <a:buFont typeface="Wingdings" panose="05000000000000000000" pitchFamily="2" charset="2"/>
              <a:buChar char="§"/>
            </a:pPr>
            <a:endParaRPr lang="en-US" altLang="en-US" sz="3000" dirty="0"/>
          </a:p>
          <a:p>
            <a:pPr marL="0" indent="0" eaLnBrk="1" hangingPunct="1">
              <a:buClr>
                <a:schemeClr val="tx1"/>
              </a:buClr>
              <a:buNone/>
            </a:pPr>
            <a:endParaRPr lang="en-US" altLang="en-US" dirty="0"/>
          </a:p>
        </p:txBody>
      </p:sp>
      <p:sp>
        <p:nvSpPr>
          <p:cNvPr id="4" name="Content Placeholder 2">
            <a:extLst>
              <a:ext uri="{FF2B5EF4-FFF2-40B4-BE49-F238E27FC236}">
                <a16:creationId xmlns:a16="http://schemas.microsoft.com/office/drawing/2014/main" id="{0868D7DA-9C0D-4660-8246-823BCF41ACA3}"/>
              </a:ext>
            </a:extLst>
          </p:cNvPr>
          <p:cNvSpPr txBox="1">
            <a:spLocks noChangeArrowheads="1"/>
          </p:cNvSpPr>
          <p:nvPr/>
        </p:nvSpPr>
        <p:spPr>
          <a:xfrm>
            <a:off x="922842" y="1469183"/>
            <a:ext cx="8321171" cy="463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2400" dirty="0"/>
          </a:p>
        </p:txBody>
      </p:sp>
      <p:sp>
        <p:nvSpPr>
          <p:cNvPr id="9" name="Rectangle 4">
            <a:extLst>
              <a:ext uri="{FF2B5EF4-FFF2-40B4-BE49-F238E27FC236}">
                <a16:creationId xmlns:a16="http://schemas.microsoft.com/office/drawing/2014/main" id="{C9248566-C585-40C7-8928-C33C1A5446BF}"/>
              </a:ext>
            </a:extLst>
          </p:cNvPr>
          <p:cNvSpPr txBox="1">
            <a:spLocks noChangeArrowheads="1"/>
          </p:cNvSpPr>
          <p:nvPr/>
        </p:nvSpPr>
        <p:spPr>
          <a:xfrm>
            <a:off x="690563" y="1368425"/>
            <a:ext cx="10430957" cy="47374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tabLst>
                <a:tab pos="339725" algn="l"/>
              </a:tabLst>
            </a:pPr>
            <a:r>
              <a:rPr lang="en-US" altLang="en-US" sz="3600" b="1" dirty="0">
                <a:solidFill>
                  <a:srgbClr val="3E0052"/>
                </a:solidFill>
              </a:rPr>
              <a:t>STAR – Complete or Incomplete?</a:t>
            </a:r>
          </a:p>
          <a:p>
            <a:pPr marL="0" indent="0">
              <a:buNone/>
              <a:tabLst>
                <a:tab pos="339725" algn="l"/>
              </a:tabLst>
            </a:pPr>
            <a:r>
              <a:rPr lang="en-US" altLang="en-US" sz="3600" b="1" dirty="0">
                <a:solidFill>
                  <a:srgbClr val="3E0052"/>
                </a:solidFill>
              </a:rPr>
              <a:t>Behavior the manager would like to evaluate: </a:t>
            </a:r>
          </a:p>
          <a:p>
            <a:pPr marL="0" indent="0">
              <a:buNone/>
              <a:tabLst>
                <a:tab pos="339725" algn="l"/>
              </a:tabLst>
            </a:pPr>
            <a:r>
              <a:rPr lang="en-US" altLang="en-US" sz="3600" dirty="0">
                <a:solidFill>
                  <a:srgbClr val="3E0052"/>
                </a:solidFill>
              </a:rPr>
              <a:t>Offering alternatives to make a customer happy.</a:t>
            </a:r>
          </a:p>
          <a:p>
            <a:pPr marL="0" indent="0">
              <a:buNone/>
              <a:tabLst>
                <a:tab pos="339725" algn="l"/>
              </a:tabLst>
            </a:pPr>
            <a:endParaRPr lang="en-US" altLang="en-US" sz="500" dirty="0">
              <a:solidFill>
                <a:srgbClr val="3E0052"/>
              </a:solidFill>
            </a:endParaRPr>
          </a:p>
          <a:p>
            <a:pPr marL="0" indent="0">
              <a:buNone/>
              <a:tabLst>
                <a:tab pos="339725" algn="l"/>
              </a:tabLst>
            </a:pPr>
            <a:r>
              <a:rPr lang="en-US" altLang="en-US" sz="3600" b="1" dirty="0">
                <a:solidFill>
                  <a:srgbClr val="3E0052"/>
                </a:solidFill>
              </a:rPr>
              <a:t>Question: </a:t>
            </a:r>
            <a:r>
              <a:rPr lang="en-US" altLang="en-US" sz="3600" dirty="0">
                <a:solidFill>
                  <a:srgbClr val="3E0052"/>
                </a:solidFill>
              </a:rPr>
              <a:t>Tell me about a difficult customer you served.</a:t>
            </a:r>
          </a:p>
          <a:p>
            <a:pPr marL="0" indent="0">
              <a:buNone/>
              <a:tabLst>
                <a:tab pos="339725" algn="l"/>
              </a:tabLst>
            </a:pPr>
            <a:endParaRPr lang="en-US" altLang="en-US" sz="500" dirty="0">
              <a:solidFill>
                <a:srgbClr val="3E0052"/>
              </a:solidFill>
            </a:endParaRPr>
          </a:p>
          <a:p>
            <a:pPr marL="0" indent="0">
              <a:buNone/>
              <a:tabLst>
                <a:tab pos="339725" algn="l"/>
              </a:tabLst>
            </a:pPr>
            <a:r>
              <a:rPr lang="en-US" altLang="en-US" sz="3600" b="1" dirty="0">
                <a:solidFill>
                  <a:srgbClr val="3E0052"/>
                </a:solidFill>
              </a:rPr>
              <a:t>A: </a:t>
            </a:r>
            <a:r>
              <a:rPr lang="en-US" altLang="en-US" sz="3600" dirty="0">
                <a:solidFill>
                  <a:srgbClr val="517790"/>
                </a:solidFill>
              </a:rPr>
              <a:t>That happened all the time. What I would do is listen to them, try to understand their side of things and also let them know how we could help them.</a:t>
            </a:r>
            <a:endParaRPr lang="en-US" altLang="en-US" sz="3600" b="1" dirty="0">
              <a:solidFill>
                <a:srgbClr val="517790"/>
              </a:solidFill>
            </a:endParaRPr>
          </a:p>
        </p:txBody>
      </p:sp>
      <p:sp>
        <p:nvSpPr>
          <p:cNvPr id="6" name="Star: 5 Points 5">
            <a:extLst>
              <a:ext uri="{FF2B5EF4-FFF2-40B4-BE49-F238E27FC236}">
                <a16:creationId xmlns:a16="http://schemas.microsoft.com/office/drawing/2014/main" id="{02A5687A-3B52-4489-94FA-9D16E7EED786}"/>
              </a:ext>
            </a:extLst>
          </p:cNvPr>
          <p:cNvSpPr/>
          <p:nvPr/>
        </p:nvSpPr>
        <p:spPr>
          <a:xfrm rot="1246748">
            <a:off x="10005288" y="4033552"/>
            <a:ext cx="1814577" cy="1973812"/>
          </a:xfrm>
          <a:prstGeom prst="star5">
            <a:avLst/>
          </a:prstGeom>
          <a:gradFill flip="none" rotWithShape="1">
            <a:gsLst>
              <a:gs pos="0">
                <a:srgbClr val="FFC000"/>
              </a:gs>
              <a:gs pos="100000">
                <a:srgbClr val="FFFF00"/>
              </a:gs>
              <a:gs pos="100000">
                <a:srgbClr val="00396C">
                  <a:tint val="23500"/>
                  <a:satMod val="160000"/>
                </a:srgbClr>
              </a:gs>
            </a:gsLst>
            <a:lin ang="8100000" scaled="1"/>
            <a:tileRect/>
          </a:gra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87265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Grading Responses</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922842" y="1469183"/>
            <a:ext cx="10430957" cy="4351338"/>
          </a:xfrm>
        </p:spPr>
        <p:txBody>
          <a:bodyPr>
            <a:normAutofit/>
          </a:bodyPr>
          <a:lstStyle/>
          <a:p>
            <a:pPr marL="0" indent="0" eaLnBrk="1" hangingPunct="1">
              <a:buClr>
                <a:schemeClr val="tx1"/>
              </a:buClr>
              <a:buNone/>
            </a:pPr>
            <a:endParaRPr lang="en-US" altLang="en-US" sz="3000" dirty="0">
              <a:solidFill>
                <a:srgbClr val="3E0052"/>
              </a:solidFill>
            </a:endParaRPr>
          </a:p>
          <a:p>
            <a:pPr eaLnBrk="1" hangingPunct="1">
              <a:buClr>
                <a:schemeClr val="tx1"/>
              </a:buClr>
              <a:buFont typeface="Wingdings" panose="05000000000000000000" pitchFamily="2" charset="2"/>
              <a:buChar char="§"/>
            </a:pPr>
            <a:endParaRPr lang="en-US" altLang="en-US" sz="3000" dirty="0"/>
          </a:p>
          <a:p>
            <a:pPr marL="0" indent="0" eaLnBrk="1" hangingPunct="1">
              <a:buClr>
                <a:schemeClr val="tx1"/>
              </a:buClr>
              <a:buNone/>
            </a:pPr>
            <a:endParaRPr lang="en-US" altLang="en-US" dirty="0"/>
          </a:p>
        </p:txBody>
      </p:sp>
      <p:sp>
        <p:nvSpPr>
          <p:cNvPr id="4" name="Content Placeholder 2">
            <a:extLst>
              <a:ext uri="{FF2B5EF4-FFF2-40B4-BE49-F238E27FC236}">
                <a16:creationId xmlns:a16="http://schemas.microsoft.com/office/drawing/2014/main" id="{0868D7DA-9C0D-4660-8246-823BCF41ACA3}"/>
              </a:ext>
            </a:extLst>
          </p:cNvPr>
          <p:cNvSpPr txBox="1">
            <a:spLocks noChangeArrowheads="1"/>
          </p:cNvSpPr>
          <p:nvPr/>
        </p:nvSpPr>
        <p:spPr>
          <a:xfrm>
            <a:off x="922842" y="1469183"/>
            <a:ext cx="8321171" cy="463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2400" dirty="0"/>
          </a:p>
        </p:txBody>
      </p:sp>
      <p:sp>
        <p:nvSpPr>
          <p:cNvPr id="9" name="Rectangle 4">
            <a:extLst>
              <a:ext uri="{FF2B5EF4-FFF2-40B4-BE49-F238E27FC236}">
                <a16:creationId xmlns:a16="http://schemas.microsoft.com/office/drawing/2014/main" id="{C9248566-C585-40C7-8928-C33C1A5446BF}"/>
              </a:ext>
            </a:extLst>
          </p:cNvPr>
          <p:cNvSpPr txBox="1">
            <a:spLocks noChangeArrowheads="1"/>
          </p:cNvSpPr>
          <p:nvPr/>
        </p:nvSpPr>
        <p:spPr>
          <a:xfrm>
            <a:off x="690563" y="1368425"/>
            <a:ext cx="10430957" cy="4737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tabLst>
                <a:tab pos="339725" algn="l"/>
              </a:tabLst>
            </a:pPr>
            <a:r>
              <a:rPr lang="en-US" altLang="en-US" sz="3600" b="1" dirty="0">
                <a:solidFill>
                  <a:srgbClr val="3E0052"/>
                </a:solidFill>
              </a:rPr>
              <a:t>STAR – Complete or Incomplete?</a:t>
            </a:r>
          </a:p>
          <a:p>
            <a:pPr marL="0" indent="0">
              <a:buNone/>
              <a:tabLst>
                <a:tab pos="339725" algn="l"/>
              </a:tabLst>
            </a:pPr>
            <a:endParaRPr lang="en-US" altLang="en-US" sz="1400" dirty="0">
              <a:solidFill>
                <a:srgbClr val="3E0052"/>
              </a:solidFill>
            </a:endParaRPr>
          </a:p>
          <a:p>
            <a:pPr marL="0" indent="0">
              <a:buNone/>
              <a:tabLst>
                <a:tab pos="339725" algn="l"/>
              </a:tabLst>
            </a:pPr>
            <a:r>
              <a:rPr lang="en-US" altLang="en-US" sz="3600" b="1" dirty="0">
                <a:solidFill>
                  <a:schemeClr val="tx1"/>
                </a:solidFill>
              </a:rPr>
              <a:t>Restating the question/asking for a specific time: </a:t>
            </a:r>
          </a:p>
          <a:p>
            <a:pPr marL="0" indent="0">
              <a:buNone/>
              <a:tabLst>
                <a:tab pos="339725" algn="l"/>
              </a:tabLst>
            </a:pPr>
            <a:r>
              <a:rPr lang="en-US" altLang="en-US" sz="3600" dirty="0">
                <a:solidFill>
                  <a:srgbClr val="517790"/>
                </a:solidFill>
              </a:rPr>
              <a:t>Tell me about a SPECIFIC hard customer you served</a:t>
            </a:r>
          </a:p>
          <a:p>
            <a:pPr marL="0" indent="0">
              <a:buNone/>
              <a:tabLst>
                <a:tab pos="339725" algn="l"/>
              </a:tabLst>
            </a:pPr>
            <a:endParaRPr lang="en-US" altLang="en-US" sz="1000" b="1" dirty="0">
              <a:solidFill>
                <a:srgbClr val="517790"/>
              </a:solidFill>
            </a:endParaRPr>
          </a:p>
          <a:p>
            <a:pPr marL="0" indent="0">
              <a:buNone/>
              <a:tabLst>
                <a:tab pos="339725" algn="l"/>
              </a:tabLst>
            </a:pPr>
            <a:r>
              <a:rPr lang="en-US" altLang="en-US" sz="3600" b="1" dirty="0">
                <a:solidFill>
                  <a:schemeClr val="tx1"/>
                </a:solidFill>
              </a:rPr>
              <a:t>A: </a:t>
            </a:r>
            <a:r>
              <a:rPr lang="en-US" altLang="en-US" sz="3600" dirty="0">
                <a:solidFill>
                  <a:srgbClr val="517790"/>
                </a:solidFill>
              </a:rPr>
              <a:t>One guy came in really mad... I took care of him.</a:t>
            </a:r>
          </a:p>
          <a:p>
            <a:pPr marL="0" indent="0">
              <a:buNone/>
              <a:tabLst>
                <a:tab pos="339725" algn="l"/>
              </a:tabLst>
            </a:pPr>
            <a:endParaRPr lang="en-US" altLang="en-US" sz="3600" b="1" dirty="0">
              <a:solidFill>
                <a:srgbClr val="3E0052"/>
              </a:solidFill>
            </a:endParaRPr>
          </a:p>
          <a:p>
            <a:pPr marL="0" indent="0" algn="ctr">
              <a:buNone/>
              <a:tabLst>
                <a:tab pos="339725" algn="l"/>
              </a:tabLst>
            </a:pPr>
            <a:r>
              <a:rPr lang="en-US" altLang="en-US" sz="3600" b="1" dirty="0">
                <a:solidFill>
                  <a:srgbClr val="3E0052"/>
                </a:solidFill>
              </a:rPr>
              <a:t>S..... T/A ......R</a:t>
            </a:r>
          </a:p>
        </p:txBody>
      </p:sp>
      <p:sp>
        <p:nvSpPr>
          <p:cNvPr id="6" name="Star: 5 Points 5">
            <a:extLst>
              <a:ext uri="{FF2B5EF4-FFF2-40B4-BE49-F238E27FC236}">
                <a16:creationId xmlns:a16="http://schemas.microsoft.com/office/drawing/2014/main" id="{9D2D13DD-33F0-4C59-BBB9-6AE2A6821C71}"/>
              </a:ext>
            </a:extLst>
          </p:cNvPr>
          <p:cNvSpPr/>
          <p:nvPr/>
        </p:nvSpPr>
        <p:spPr>
          <a:xfrm rot="1246748">
            <a:off x="10005288" y="4033552"/>
            <a:ext cx="1814577" cy="1973812"/>
          </a:xfrm>
          <a:prstGeom prst="star5">
            <a:avLst/>
          </a:prstGeom>
          <a:gradFill flip="none" rotWithShape="1">
            <a:gsLst>
              <a:gs pos="0">
                <a:srgbClr val="FFC000"/>
              </a:gs>
              <a:gs pos="100000">
                <a:srgbClr val="FFFF00"/>
              </a:gs>
              <a:gs pos="100000">
                <a:srgbClr val="00396C">
                  <a:tint val="23500"/>
                  <a:satMod val="160000"/>
                </a:srgbClr>
              </a:gs>
            </a:gsLst>
            <a:lin ang="8100000" scaled="1"/>
            <a:tileRect/>
          </a:gra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6876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5B73-AC59-A144-A4F9-0C0002889CF2}"/>
              </a:ext>
            </a:extLst>
          </p:cNvPr>
          <p:cNvSpPr>
            <a:spLocks noGrp="1"/>
          </p:cNvSpPr>
          <p:nvPr>
            <p:ph type="ctrTitle"/>
          </p:nvPr>
        </p:nvSpPr>
        <p:spPr>
          <a:xfrm>
            <a:off x="4504765" y="2137719"/>
            <a:ext cx="6849035" cy="1291281"/>
          </a:xfrm>
        </p:spPr>
        <p:txBody>
          <a:bodyPr>
            <a:normAutofit/>
          </a:bodyPr>
          <a:lstStyle/>
          <a:p>
            <a:r>
              <a:rPr lang="en-US" sz="3600" dirty="0"/>
              <a:t>Recruiting, Selection &amp; Hiring</a:t>
            </a:r>
            <a:br>
              <a:rPr lang="en-US" sz="3600" dirty="0"/>
            </a:br>
            <a:r>
              <a:rPr lang="en-US" sz="3600" dirty="0"/>
              <a:t>For Supervisors and Managers</a:t>
            </a:r>
          </a:p>
        </p:txBody>
      </p:sp>
      <p:sp>
        <p:nvSpPr>
          <p:cNvPr id="5" name="Title 1">
            <a:extLst>
              <a:ext uri="{FF2B5EF4-FFF2-40B4-BE49-F238E27FC236}">
                <a16:creationId xmlns:a16="http://schemas.microsoft.com/office/drawing/2014/main" id="{05B2AD64-D00F-C14A-B820-951081D23060}"/>
              </a:ext>
            </a:extLst>
          </p:cNvPr>
          <p:cNvSpPr txBox="1">
            <a:spLocks/>
          </p:cNvSpPr>
          <p:nvPr/>
        </p:nvSpPr>
        <p:spPr>
          <a:xfrm>
            <a:off x="4504765" y="1885420"/>
            <a:ext cx="6849035" cy="831309"/>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b="0" i="0" kern="1200">
                <a:solidFill>
                  <a:srgbClr val="3E0052"/>
                </a:solidFill>
                <a:latin typeface="Avenir Next Medium" panose="020B0503020202020204" pitchFamily="34" charset="0"/>
                <a:ea typeface="Verdana" panose="020B0604030504040204" pitchFamily="34" charset="0"/>
                <a:cs typeface="Calibri" panose="020F0502020204030204" pitchFamily="34" charset="0"/>
              </a:defRPr>
            </a:lvl1pPr>
          </a:lstStyle>
          <a:p>
            <a:endParaRPr lang="en-US" dirty="0"/>
          </a:p>
        </p:txBody>
      </p:sp>
      <p:sp>
        <p:nvSpPr>
          <p:cNvPr id="11" name="Text Placeholder 3" descr="&#10;">
            <a:extLst>
              <a:ext uri="{FF2B5EF4-FFF2-40B4-BE49-F238E27FC236}">
                <a16:creationId xmlns:a16="http://schemas.microsoft.com/office/drawing/2014/main" id="{64368183-46DD-4021-8537-31ADA507F8FE}"/>
              </a:ext>
              <a:ext uri="{C183D7F6-B498-43B3-948B-1728B52AA6E4}">
                <adec:decorative xmlns:adec="http://schemas.microsoft.com/office/drawing/2017/decorative" val="0"/>
              </a:ext>
            </a:extLst>
          </p:cNvPr>
          <p:cNvSpPr>
            <a:spLocks noGrp="1"/>
          </p:cNvSpPr>
          <p:nvPr>
            <p:ph type="body" sz="quarter" idx="10" hasCustomPrompt="1"/>
          </p:nvPr>
        </p:nvSpPr>
        <p:spPr>
          <a:xfrm>
            <a:off x="5036952" y="3628885"/>
            <a:ext cx="6370414" cy="590931"/>
          </a:xfrm>
        </p:spPr>
        <p:txBody>
          <a:bodyPr vert="horz" lIns="91440" tIns="45720" rIns="91440" bIns="45720" rtlCol="0" anchor="b">
            <a:normAutofit/>
          </a:bodyPr>
          <a:lstStyle>
            <a:lvl1pPr>
              <a:defRPr lang="en-US" sz="3200" b="0" i="0" noProof="0" dirty="0" smtClean="0">
                <a:solidFill>
                  <a:srgbClr val="3E0052"/>
                </a:solidFill>
                <a:latin typeface="Avenir Next Medium" panose="020B0503020202020204" pitchFamily="34" charset="0"/>
                <a:cs typeface="Calibri" panose="020F0502020204030204" pitchFamily="34" charset="0"/>
              </a:defRPr>
            </a:lvl1pPr>
          </a:lstStyle>
          <a:p>
            <a:pPr lvl="0" algn="r">
              <a:spcBef>
                <a:spcPct val="0"/>
              </a:spcBef>
              <a:buNone/>
            </a:pPr>
            <a:r>
              <a:rPr kumimoji="0" lang="en-US" sz="1800" b="0" i="0" u="none" strike="noStrike" kern="1200" cap="none" spc="0" normalizeH="0" baseline="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rPr>
              <a:t>Subtitle Goes Here</a:t>
            </a:r>
            <a:endParaRPr kumimoji="0" lang="en-US" sz="1800" b="0" i="0" u="none" strike="noStrike" kern="1200" cap="none" spc="0" normalizeH="0" baseline="3000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endParaRPr>
          </a:p>
          <a:p>
            <a:pPr lvl="0" algn="r">
              <a:spcBef>
                <a:spcPct val="0"/>
              </a:spcBef>
              <a:buNone/>
            </a:pPr>
            <a:r>
              <a:rPr kumimoji="0" lang="en-US" sz="1800" b="0" i="0" u="none" strike="noStrike" kern="1200" cap="none" spc="0" normalizeH="0" baseline="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rPr>
              <a:t>Location / Date /  Goes Here</a:t>
            </a:r>
            <a:endParaRPr kumimoji="0" lang="en-US" sz="1800" b="0" i="0" u="none" strike="noStrike" kern="1200" cap="none" spc="0" normalizeH="0" baseline="3000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00089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Grading Responses</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922842" y="1469183"/>
            <a:ext cx="10430957" cy="4351338"/>
          </a:xfrm>
        </p:spPr>
        <p:txBody>
          <a:bodyPr>
            <a:normAutofit/>
          </a:bodyPr>
          <a:lstStyle/>
          <a:p>
            <a:pPr marL="0" indent="0" eaLnBrk="1" hangingPunct="1">
              <a:buClr>
                <a:schemeClr val="tx1"/>
              </a:buClr>
              <a:buNone/>
            </a:pPr>
            <a:endParaRPr lang="en-US" altLang="en-US" sz="3000" dirty="0"/>
          </a:p>
          <a:p>
            <a:pPr marL="0" indent="0" eaLnBrk="1" hangingPunct="1">
              <a:buClr>
                <a:schemeClr val="tx1"/>
              </a:buClr>
              <a:buNone/>
            </a:pPr>
            <a:endParaRPr lang="en-US" altLang="en-US" dirty="0"/>
          </a:p>
        </p:txBody>
      </p:sp>
      <p:sp>
        <p:nvSpPr>
          <p:cNvPr id="4" name="Content Placeholder 2">
            <a:extLst>
              <a:ext uri="{FF2B5EF4-FFF2-40B4-BE49-F238E27FC236}">
                <a16:creationId xmlns:a16="http://schemas.microsoft.com/office/drawing/2014/main" id="{0868D7DA-9C0D-4660-8246-823BCF41ACA3}"/>
              </a:ext>
            </a:extLst>
          </p:cNvPr>
          <p:cNvSpPr txBox="1">
            <a:spLocks noChangeArrowheads="1"/>
          </p:cNvSpPr>
          <p:nvPr/>
        </p:nvSpPr>
        <p:spPr>
          <a:xfrm>
            <a:off x="922842" y="1469183"/>
            <a:ext cx="8321171" cy="463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2400" dirty="0"/>
          </a:p>
        </p:txBody>
      </p:sp>
      <p:sp>
        <p:nvSpPr>
          <p:cNvPr id="9" name="Rectangle 4">
            <a:extLst>
              <a:ext uri="{FF2B5EF4-FFF2-40B4-BE49-F238E27FC236}">
                <a16:creationId xmlns:a16="http://schemas.microsoft.com/office/drawing/2014/main" id="{C9248566-C585-40C7-8928-C33C1A5446BF}"/>
              </a:ext>
            </a:extLst>
          </p:cNvPr>
          <p:cNvSpPr txBox="1">
            <a:spLocks noChangeArrowheads="1"/>
          </p:cNvSpPr>
          <p:nvPr/>
        </p:nvSpPr>
        <p:spPr>
          <a:xfrm>
            <a:off x="690563" y="1368425"/>
            <a:ext cx="10430957" cy="4737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339725" algn="l"/>
              </a:tabLst>
            </a:pPr>
            <a:endParaRPr lang="en-US" altLang="en-US" sz="1400" dirty="0">
              <a:solidFill>
                <a:srgbClr val="3E0052"/>
              </a:solidFill>
            </a:endParaRPr>
          </a:p>
        </p:txBody>
      </p:sp>
      <p:sp>
        <p:nvSpPr>
          <p:cNvPr id="6" name="Content Placeholder 2">
            <a:extLst>
              <a:ext uri="{FF2B5EF4-FFF2-40B4-BE49-F238E27FC236}">
                <a16:creationId xmlns:a16="http://schemas.microsoft.com/office/drawing/2014/main" id="{2EA79E91-C56D-48F6-9D7A-5822DE25E8DF}"/>
              </a:ext>
            </a:extLst>
          </p:cNvPr>
          <p:cNvSpPr txBox="1">
            <a:spLocks noChangeArrowheads="1"/>
          </p:cNvSpPr>
          <p:nvPr/>
        </p:nvSpPr>
        <p:spPr>
          <a:xfrm>
            <a:off x="764381" y="1411588"/>
            <a:ext cx="106632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600" b="1" dirty="0">
                <a:solidFill>
                  <a:schemeClr val="tx1"/>
                </a:solidFill>
              </a:rPr>
              <a:t>Example of “Grading a Candidate”</a:t>
            </a:r>
          </a:p>
          <a:p>
            <a:pPr marL="457200" lvl="1" indent="0">
              <a:buNone/>
            </a:pPr>
            <a:endParaRPr lang="en-US" altLang="en-US" sz="3200" dirty="0">
              <a:solidFill>
                <a:srgbClr val="517790"/>
              </a:solidFill>
            </a:endParaRPr>
          </a:p>
          <a:p>
            <a:pPr marL="457200" lvl="1" indent="0">
              <a:buNone/>
            </a:pPr>
            <a:endParaRPr lang="en-US" altLang="en-US" sz="3200" dirty="0">
              <a:solidFill>
                <a:srgbClr val="517790"/>
              </a:solidFill>
            </a:endParaRPr>
          </a:p>
        </p:txBody>
      </p:sp>
      <p:pic>
        <p:nvPicPr>
          <p:cNvPr id="5" name="Picture 4">
            <a:extLst>
              <a:ext uri="{FF2B5EF4-FFF2-40B4-BE49-F238E27FC236}">
                <a16:creationId xmlns:a16="http://schemas.microsoft.com/office/drawing/2014/main" id="{80D2135F-F21F-4A6A-8761-94C8F77788AA}"/>
              </a:ext>
            </a:extLst>
          </p:cNvPr>
          <p:cNvPicPr>
            <a:picLocks noChangeAspect="1"/>
          </p:cNvPicPr>
          <p:nvPr/>
        </p:nvPicPr>
        <p:blipFill>
          <a:blip r:embed="rId3"/>
          <a:stretch>
            <a:fillRect/>
          </a:stretch>
        </p:blipFill>
        <p:spPr>
          <a:xfrm rot="545258">
            <a:off x="1820927" y="2668459"/>
            <a:ext cx="9663430" cy="4495878"/>
          </a:xfrm>
          <a:custGeom>
            <a:avLst/>
            <a:gdLst>
              <a:gd name="connsiteX0" fmla="*/ 0 w 9663430"/>
              <a:gd name="connsiteY0" fmla="*/ 0 h 4495878"/>
              <a:gd name="connsiteX1" fmla="*/ 761706 w 9663430"/>
              <a:gd name="connsiteY1" fmla="*/ 0 h 4495878"/>
              <a:gd name="connsiteX2" fmla="*/ 1523411 w 9663430"/>
              <a:gd name="connsiteY2" fmla="*/ 0 h 4495878"/>
              <a:gd name="connsiteX3" fmla="*/ 2091848 w 9663430"/>
              <a:gd name="connsiteY3" fmla="*/ 0 h 4495878"/>
              <a:gd name="connsiteX4" fmla="*/ 2660285 w 9663430"/>
              <a:gd name="connsiteY4" fmla="*/ 0 h 4495878"/>
              <a:gd name="connsiteX5" fmla="*/ 3228722 w 9663430"/>
              <a:gd name="connsiteY5" fmla="*/ 0 h 4495878"/>
              <a:gd name="connsiteX6" fmla="*/ 3700525 w 9663430"/>
              <a:gd name="connsiteY6" fmla="*/ 0 h 4495878"/>
              <a:gd name="connsiteX7" fmla="*/ 4462231 w 9663430"/>
              <a:gd name="connsiteY7" fmla="*/ 0 h 4495878"/>
              <a:gd name="connsiteX8" fmla="*/ 4740765 w 9663430"/>
              <a:gd name="connsiteY8" fmla="*/ 0 h 4495878"/>
              <a:gd name="connsiteX9" fmla="*/ 5115934 w 9663430"/>
              <a:gd name="connsiteY9" fmla="*/ 0 h 4495878"/>
              <a:gd name="connsiteX10" fmla="*/ 5877639 w 9663430"/>
              <a:gd name="connsiteY10" fmla="*/ 0 h 4495878"/>
              <a:gd name="connsiteX11" fmla="*/ 6156173 w 9663430"/>
              <a:gd name="connsiteY11" fmla="*/ 0 h 4495878"/>
              <a:gd name="connsiteX12" fmla="*/ 6917879 w 9663430"/>
              <a:gd name="connsiteY12" fmla="*/ 0 h 4495878"/>
              <a:gd name="connsiteX13" fmla="*/ 7582950 w 9663430"/>
              <a:gd name="connsiteY13" fmla="*/ 0 h 4495878"/>
              <a:gd name="connsiteX14" fmla="*/ 8344656 w 9663430"/>
              <a:gd name="connsiteY14" fmla="*/ 0 h 4495878"/>
              <a:gd name="connsiteX15" fmla="*/ 8623190 w 9663430"/>
              <a:gd name="connsiteY15" fmla="*/ 0 h 4495878"/>
              <a:gd name="connsiteX16" fmla="*/ 9094993 w 9663430"/>
              <a:gd name="connsiteY16" fmla="*/ 0 h 4495878"/>
              <a:gd name="connsiteX17" fmla="*/ 9663430 w 9663430"/>
              <a:gd name="connsiteY17" fmla="*/ 0 h 4495878"/>
              <a:gd name="connsiteX18" fmla="*/ 9663430 w 9663430"/>
              <a:gd name="connsiteY18" fmla="*/ 651902 h 4495878"/>
              <a:gd name="connsiteX19" fmla="*/ 9663430 w 9663430"/>
              <a:gd name="connsiteY19" fmla="*/ 1258846 h 4495878"/>
              <a:gd name="connsiteX20" fmla="*/ 9663430 w 9663430"/>
              <a:gd name="connsiteY20" fmla="*/ 1820831 h 4495878"/>
              <a:gd name="connsiteX21" fmla="*/ 9663430 w 9663430"/>
              <a:gd name="connsiteY21" fmla="*/ 2247939 h 4495878"/>
              <a:gd name="connsiteX22" fmla="*/ 9663430 w 9663430"/>
              <a:gd name="connsiteY22" fmla="*/ 2899841 h 4495878"/>
              <a:gd name="connsiteX23" fmla="*/ 9663430 w 9663430"/>
              <a:gd name="connsiteY23" fmla="*/ 3506785 h 4495878"/>
              <a:gd name="connsiteX24" fmla="*/ 9663430 w 9663430"/>
              <a:gd name="connsiteY24" fmla="*/ 4495878 h 4495878"/>
              <a:gd name="connsiteX25" fmla="*/ 9384896 w 9663430"/>
              <a:gd name="connsiteY25" fmla="*/ 4495878 h 4495878"/>
              <a:gd name="connsiteX26" fmla="*/ 8719824 w 9663430"/>
              <a:gd name="connsiteY26" fmla="*/ 4495878 h 4495878"/>
              <a:gd name="connsiteX27" fmla="*/ 8344656 w 9663430"/>
              <a:gd name="connsiteY27" fmla="*/ 4495878 h 4495878"/>
              <a:gd name="connsiteX28" fmla="*/ 7969488 w 9663430"/>
              <a:gd name="connsiteY28" fmla="*/ 4495878 h 4495878"/>
              <a:gd name="connsiteX29" fmla="*/ 7304416 w 9663430"/>
              <a:gd name="connsiteY29" fmla="*/ 4495878 h 4495878"/>
              <a:gd name="connsiteX30" fmla="*/ 6735979 w 9663430"/>
              <a:gd name="connsiteY30" fmla="*/ 4495878 h 4495878"/>
              <a:gd name="connsiteX31" fmla="*/ 6070908 w 9663430"/>
              <a:gd name="connsiteY31" fmla="*/ 4495878 h 4495878"/>
              <a:gd name="connsiteX32" fmla="*/ 5792374 w 9663430"/>
              <a:gd name="connsiteY32" fmla="*/ 4495878 h 4495878"/>
              <a:gd name="connsiteX33" fmla="*/ 5320571 w 9663430"/>
              <a:gd name="connsiteY33" fmla="*/ 4495878 h 4495878"/>
              <a:gd name="connsiteX34" fmla="*/ 4945402 w 9663430"/>
              <a:gd name="connsiteY34" fmla="*/ 4495878 h 4495878"/>
              <a:gd name="connsiteX35" fmla="*/ 4666868 w 9663430"/>
              <a:gd name="connsiteY35" fmla="*/ 4495878 h 4495878"/>
              <a:gd name="connsiteX36" fmla="*/ 4001797 w 9663430"/>
              <a:gd name="connsiteY36" fmla="*/ 4495878 h 4495878"/>
              <a:gd name="connsiteX37" fmla="*/ 3723263 w 9663430"/>
              <a:gd name="connsiteY37" fmla="*/ 4495878 h 4495878"/>
              <a:gd name="connsiteX38" fmla="*/ 3348094 w 9663430"/>
              <a:gd name="connsiteY38" fmla="*/ 4495878 h 4495878"/>
              <a:gd name="connsiteX39" fmla="*/ 2972926 w 9663430"/>
              <a:gd name="connsiteY39" fmla="*/ 4495878 h 4495878"/>
              <a:gd name="connsiteX40" fmla="*/ 2404489 w 9663430"/>
              <a:gd name="connsiteY40" fmla="*/ 4495878 h 4495878"/>
              <a:gd name="connsiteX41" fmla="*/ 1932686 w 9663430"/>
              <a:gd name="connsiteY41" fmla="*/ 4495878 h 4495878"/>
              <a:gd name="connsiteX42" fmla="*/ 1460883 w 9663430"/>
              <a:gd name="connsiteY42" fmla="*/ 4495878 h 4495878"/>
              <a:gd name="connsiteX43" fmla="*/ 892446 w 9663430"/>
              <a:gd name="connsiteY43" fmla="*/ 4495878 h 4495878"/>
              <a:gd name="connsiteX44" fmla="*/ 517278 w 9663430"/>
              <a:gd name="connsiteY44" fmla="*/ 4495878 h 4495878"/>
              <a:gd name="connsiteX45" fmla="*/ 0 w 9663430"/>
              <a:gd name="connsiteY45" fmla="*/ 4495878 h 4495878"/>
              <a:gd name="connsiteX46" fmla="*/ 0 w 9663430"/>
              <a:gd name="connsiteY46" fmla="*/ 3888934 h 4495878"/>
              <a:gd name="connsiteX47" fmla="*/ 0 w 9663430"/>
              <a:gd name="connsiteY47" fmla="*/ 3237032 h 4495878"/>
              <a:gd name="connsiteX48" fmla="*/ 0 w 9663430"/>
              <a:gd name="connsiteY48" fmla="*/ 2764965 h 4495878"/>
              <a:gd name="connsiteX49" fmla="*/ 0 w 9663430"/>
              <a:gd name="connsiteY49" fmla="*/ 2202980 h 4495878"/>
              <a:gd name="connsiteX50" fmla="*/ 0 w 9663430"/>
              <a:gd name="connsiteY50" fmla="*/ 1685954 h 4495878"/>
              <a:gd name="connsiteX51" fmla="*/ 0 w 9663430"/>
              <a:gd name="connsiteY51" fmla="*/ 1079011 h 4495878"/>
              <a:gd name="connsiteX52" fmla="*/ 0 w 9663430"/>
              <a:gd name="connsiteY52" fmla="*/ 606944 h 4495878"/>
              <a:gd name="connsiteX53" fmla="*/ 0 w 9663430"/>
              <a:gd name="connsiteY53" fmla="*/ 0 h 44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663430" h="4495878" fill="none" extrusionOk="0">
                <a:moveTo>
                  <a:pt x="0" y="0"/>
                </a:moveTo>
                <a:cubicBezTo>
                  <a:pt x="201651" y="-6224"/>
                  <a:pt x="521536" y="81709"/>
                  <a:pt x="761706" y="0"/>
                </a:cubicBezTo>
                <a:cubicBezTo>
                  <a:pt x="1001876" y="-81709"/>
                  <a:pt x="1323598" y="37298"/>
                  <a:pt x="1523411" y="0"/>
                </a:cubicBezTo>
                <a:cubicBezTo>
                  <a:pt x="1723224" y="-37298"/>
                  <a:pt x="1855270" y="56347"/>
                  <a:pt x="2091848" y="0"/>
                </a:cubicBezTo>
                <a:cubicBezTo>
                  <a:pt x="2328426" y="-56347"/>
                  <a:pt x="2443947" y="48629"/>
                  <a:pt x="2660285" y="0"/>
                </a:cubicBezTo>
                <a:cubicBezTo>
                  <a:pt x="2876623" y="-48629"/>
                  <a:pt x="2981544" y="67650"/>
                  <a:pt x="3228722" y="0"/>
                </a:cubicBezTo>
                <a:cubicBezTo>
                  <a:pt x="3475900" y="-67650"/>
                  <a:pt x="3499310" y="13484"/>
                  <a:pt x="3700525" y="0"/>
                </a:cubicBezTo>
                <a:cubicBezTo>
                  <a:pt x="3901740" y="-13484"/>
                  <a:pt x="4212821" y="50459"/>
                  <a:pt x="4462231" y="0"/>
                </a:cubicBezTo>
                <a:cubicBezTo>
                  <a:pt x="4711641" y="-50459"/>
                  <a:pt x="4644019" y="10355"/>
                  <a:pt x="4740765" y="0"/>
                </a:cubicBezTo>
                <a:cubicBezTo>
                  <a:pt x="4837511" y="-10355"/>
                  <a:pt x="4980538" y="30768"/>
                  <a:pt x="5115934" y="0"/>
                </a:cubicBezTo>
                <a:cubicBezTo>
                  <a:pt x="5251330" y="-30768"/>
                  <a:pt x="5584875" y="22717"/>
                  <a:pt x="5877639" y="0"/>
                </a:cubicBezTo>
                <a:cubicBezTo>
                  <a:pt x="6170403" y="-22717"/>
                  <a:pt x="6057552" y="11967"/>
                  <a:pt x="6156173" y="0"/>
                </a:cubicBezTo>
                <a:cubicBezTo>
                  <a:pt x="6254794" y="-11967"/>
                  <a:pt x="6540873" y="82970"/>
                  <a:pt x="6917879" y="0"/>
                </a:cubicBezTo>
                <a:cubicBezTo>
                  <a:pt x="7294885" y="-82970"/>
                  <a:pt x="7383285" y="8142"/>
                  <a:pt x="7582950" y="0"/>
                </a:cubicBezTo>
                <a:cubicBezTo>
                  <a:pt x="7782615" y="-8142"/>
                  <a:pt x="8051563" y="50039"/>
                  <a:pt x="8344656" y="0"/>
                </a:cubicBezTo>
                <a:cubicBezTo>
                  <a:pt x="8637749" y="-50039"/>
                  <a:pt x="8548578" y="21252"/>
                  <a:pt x="8623190" y="0"/>
                </a:cubicBezTo>
                <a:cubicBezTo>
                  <a:pt x="8697802" y="-21252"/>
                  <a:pt x="8943002" y="44416"/>
                  <a:pt x="9094993" y="0"/>
                </a:cubicBezTo>
                <a:cubicBezTo>
                  <a:pt x="9246984" y="-44416"/>
                  <a:pt x="9479675" y="55065"/>
                  <a:pt x="9663430" y="0"/>
                </a:cubicBezTo>
                <a:cubicBezTo>
                  <a:pt x="9728079" y="257203"/>
                  <a:pt x="9599711" y="371398"/>
                  <a:pt x="9663430" y="651902"/>
                </a:cubicBezTo>
                <a:cubicBezTo>
                  <a:pt x="9727149" y="932406"/>
                  <a:pt x="9628202" y="1030195"/>
                  <a:pt x="9663430" y="1258846"/>
                </a:cubicBezTo>
                <a:cubicBezTo>
                  <a:pt x="9698658" y="1487497"/>
                  <a:pt x="9605923" y="1624896"/>
                  <a:pt x="9663430" y="1820831"/>
                </a:cubicBezTo>
                <a:cubicBezTo>
                  <a:pt x="9720937" y="2016767"/>
                  <a:pt x="9625347" y="2103820"/>
                  <a:pt x="9663430" y="2247939"/>
                </a:cubicBezTo>
                <a:cubicBezTo>
                  <a:pt x="9701513" y="2392058"/>
                  <a:pt x="9640238" y="2737796"/>
                  <a:pt x="9663430" y="2899841"/>
                </a:cubicBezTo>
                <a:cubicBezTo>
                  <a:pt x="9686622" y="3061886"/>
                  <a:pt x="9663051" y="3320151"/>
                  <a:pt x="9663430" y="3506785"/>
                </a:cubicBezTo>
                <a:cubicBezTo>
                  <a:pt x="9663809" y="3693419"/>
                  <a:pt x="9597540" y="4278707"/>
                  <a:pt x="9663430" y="4495878"/>
                </a:cubicBezTo>
                <a:cubicBezTo>
                  <a:pt x="9607123" y="4496394"/>
                  <a:pt x="9440815" y="4479958"/>
                  <a:pt x="9384896" y="4495878"/>
                </a:cubicBezTo>
                <a:cubicBezTo>
                  <a:pt x="9328977" y="4511798"/>
                  <a:pt x="8954095" y="4494991"/>
                  <a:pt x="8719824" y="4495878"/>
                </a:cubicBezTo>
                <a:cubicBezTo>
                  <a:pt x="8485553" y="4496765"/>
                  <a:pt x="8440962" y="4471764"/>
                  <a:pt x="8344656" y="4495878"/>
                </a:cubicBezTo>
                <a:cubicBezTo>
                  <a:pt x="8248350" y="4519992"/>
                  <a:pt x="8088706" y="4484585"/>
                  <a:pt x="7969488" y="4495878"/>
                </a:cubicBezTo>
                <a:cubicBezTo>
                  <a:pt x="7850270" y="4507171"/>
                  <a:pt x="7499465" y="4474538"/>
                  <a:pt x="7304416" y="4495878"/>
                </a:cubicBezTo>
                <a:cubicBezTo>
                  <a:pt x="7109367" y="4517218"/>
                  <a:pt x="6983133" y="4445094"/>
                  <a:pt x="6735979" y="4495878"/>
                </a:cubicBezTo>
                <a:cubicBezTo>
                  <a:pt x="6488825" y="4546662"/>
                  <a:pt x="6244391" y="4459652"/>
                  <a:pt x="6070908" y="4495878"/>
                </a:cubicBezTo>
                <a:cubicBezTo>
                  <a:pt x="5897425" y="4532104"/>
                  <a:pt x="5923240" y="4486417"/>
                  <a:pt x="5792374" y="4495878"/>
                </a:cubicBezTo>
                <a:cubicBezTo>
                  <a:pt x="5661508" y="4505339"/>
                  <a:pt x="5523039" y="4467840"/>
                  <a:pt x="5320571" y="4495878"/>
                </a:cubicBezTo>
                <a:cubicBezTo>
                  <a:pt x="5118103" y="4523916"/>
                  <a:pt x="5024169" y="4491257"/>
                  <a:pt x="4945402" y="4495878"/>
                </a:cubicBezTo>
                <a:cubicBezTo>
                  <a:pt x="4866635" y="4500499"/>
                  <a:pt x="4756500" y="4469050"/>
                  <a:pt x="4666868" y="4495878"/>
                </a:cubicBezTo>
                <a:cubicBezTo>
                  <a:pt x="4577236" y="4522706"/>
                  <a:pt x="4281111" y="4443379"/>
                  <a:pt x="4001797" y="4495878"/>
                </a:cubicBezTo>
                <a:cubicBezTo>
                  <a:pt x="3722483" y="4548377"/>
                  <a:pt x="3830146" y="4486676"/>
                  <a:pt x="3723263" y="4495878"/>
                </a:cubicBezTo>
                <a:cubicBezTo>
                  <a:pt x="3616380" y="4505080"/>
                  <a:pt x="3490935" y="4454598"/>
                  <a:pt x="3348094" y="4495878"/>
                </a:cubicBezTo>
                <a:cubicBezTo>
                  <a:pt x="3205253" y="4537158"/>
                  <a:pt x="3159341" y="4483439"/>
                  <a:pt x="2972926" y="4495878"/>
                </a:cubicBezTo>
                <a:cubicBezTo>
                  <a:pt x="2786511" y="4508317"/>
                  <a:pt x="2576038" y="4478859"/>
                  <a:pt x="2404489" y="4495878"/>
                </a:cubicBezTo>
                <a:cubicBezTo>
                  <a:pt x="2232940" y="4512897"/>
                  <a:pt x="2149077" y="4445958"/>
                  <a:pt x="1932686" y="4495878"/>
                </a:cubicBezTo>
                <a:cubicBezTo>
                  <a:pt x="1716295" y="4545798"/>
                  <a:pt x="1575257" y="4488121"/>
                  <a:pt x="1460883" y="4495878"/>
                </a:cubicBezTo>
                <a:cubicBezTo>
                  <a:pt x="1346509" y="4503635"/>
                  <a:pt x="1173324" y="4450225"/>
                  <a:pt x="892446" y="4495878"/>
                </a:cubicBezTo>
                <a:cubicBezTo>
                  <a:pt x="611568" y="4541531"/>
                  <a:pt x="623924" y="4473304"/>
                  <a:pt x="517278" y="4495878"/>
                </a:cubicBezTo>
                <a:cubicBezTo>
                  <a:pt x="410632" y="4518452"/>
                  <a:pt x="251601" y="4480316"/>
                  <a:pt x="0" y="4495878"/>
                </a:cubicBezTo>
                <a:cubicBezTo>
                  <a:pt x="-6983" y="4354987"/>
                  <a:pt x="56054" y="4109220"/>
                  <a:pt x="0" y="3888934"/>
                </a:cubicBezTo>
                <a:cubicBezTo>
                  <a:pt x="-56054" y="3668648"/>
                  <a:pt x="39276" y="3553085"/>
                  <a:pt x="0" y="3237032"/>
                </a:cubicBezTo>
                <a:cubicBezTo>
                  <a:pt x="-39276" y="2920979"/>
                  <a:pt x="22144" y="2866175"/>
                  <a:pt x="0" y="2764965"/>
                </a:cubicBezTo>
                <a:cubicBezTo>
                  <a:pt x="-22144" y="2663755"/>
                  <a:pt x="21338" y="2407757"/>
                  <a:pt x="0" y="2202980"/>
                </a:cubicBezTo>
                <a:cubicBezTo>
                  <a:pt x="-21338" y="1998204"/>
                  <a:pt x="52162" y="1813747"/>
                  <a:pt x="0" y="1685954"/>
                </a:cubicBezTo>
                <a:cubicBezTo>
                  <a:pt x="-52162" y="1558161"/>
                  <a:pt x="36479" y="1225016"/>
                  <a:pt x="0" y="1079011"/>
                </a:cubicBezTo>
                <a:cubicBezTo>
                  <a:pt x="-36479" y="933006"/>
                  <a:pt x="18239" y="776624"/>
                  <a:pt x="0" y="606944"/>
                </a:cubicBezTo>
                <a:cubicBezTo>
                  <a:pt x="-18239" y="437264"/>
                  <a:pt x="62470" y="280531"/>
                  <a:pt x="0" y="0"/>
                </a:cubicBezTo>
                <a:close/>
              </a:path>
              <a:path w="9663430" h="4495878" stroke="0" extrusionOk="0">
                <a:moveTo>
                  <a:pt x="0" y="0"/>
                </a:moveTo>
                <a:cubicBezTo>
                  <a:pt x="185598" y="-50162"/>
                  <a:pt x="407787" y="62084"/>
                  <a:pt x="568437" y="0"/>
                </a:cubicBezTo>
                <a:cubicBezTo>
                  <a:pt x="729087" y="-62084"/>
                  <a:pt x="1064426" y="68107"/>
                  <a:pt x="1233508" y="0"/>
                </a:cubicBezTo>
                <a:cubicBezTo>
                  <a:pt x="1402590" y="-68107"/>
                  <a:pt x="1528722" y="15479"/>
                  <a:pt x="1801945" y="0"/>
                </a:cubicBezTo>
                <a:cubicBezTo>
                  <a:pt x="2075168" y="-15479"/>
                  <a:pt x="2101447" y="25782"/>
                  <a:pt x="2370383" y="0"/>
                </a:cubicBezTo>
                <a:cubicBezTo>
                  <a:pt x="2639319" y="-25782"/>
                  <a:pt x="2761613" y="29965"/>
                  <a:pt x="3035454" y="0"/>
                </a:cubicBezTo>
                <a:cubicBezTo>
                  <a:pt x="3309295" y="-29965"/>
                  <a:pt x="3542198" y="69512"/>
                  <a:pt x="3797160" y="0"/>
                </a:cubicBezTo>
                <a:cubicBezTo>
                  <a:pt x="4052122" y="-69512"/>
                  <a:pt x="4154169" y="65326"/>
                  <a:pt x="4462231" y="0"/>
                </a:cubicBezTo>
                <a:cubicBezTo>
                  <a:pt x="4770293" y="-65326"/>
                  <a:pt x="4667719" y="13409"/>
                  <a:pt x="4740765" y="0"/>
                </a:cubicBezTo>
                <a:cubicBezTo>
                  <a:pt x="4813811" y="-13409"/>
                  <a:pt x="4986282" y="33662"/>
                  <a:pt x="5115934" y="0"/>
                </a:cubicBezTo>
                <a:cubicBezTo>
                  <a:pt x="5245586" y="-33662"/>
                  <a:pt x="5504125" y="51353"/>
                  <a:pt x="5877639" y="0"/>
                </a:cubicBezTo>
                <a:cubicBezTo>
                  <a:pt x="6251154" y="-51353"/>
                  <a:pt x="6145275" y="31159"/>
                  <a:pt x="6252808" y="0"/>
                </a:cubicBezTo>
                <a:cubicBezTo>
                  <a:pt x="6360341" y="-31159"/>
                  <a:pt x="6710397" y="43938"/>
                  <a:pt x="6917879" y="0"/>
                </a:cubicBezTo>
                <a:cubicBezTo>
                  <a:pt x="7125361" y="-43938"/>
                  <a:pt x="7197509" y="16566"/>
                  <a:pt x="7293047" y="0"/>
                </a:cubicBezTo>
                <a:cubicBezTo>
                  <a:pt x="7388585" y="-16566"/>
                  <a:pt x="7634345" y="32512"/>
                  <a:pt x="7764850" y="0"/>
                </a:cubicBezTo>
                <a:cubicBezTo>
                  <a:pt x="7895355" y="-32512"/>
                  <a:pt x="8158169" y="9896"/>
                  <a:pt x="8333287" y="0"/>
                </a:cubicBezTo>
                <a:cubicBezTo>
                  <a:pt x="8508405" y="-9896"/>
                  <a:pt x="8749058" y="68523"/>
                  <a:pt x="8998359" y="0"/>
                </a:cubicBezTo>
                <a:cubicBezTo>
                  <a:pt x="9247660" y="-68523"/>
                  <a:pt x="9519123" y="18203"/>
                  <a:pt x="9663430" y="0"/>
                </a:cubicBezTo>
                <a:cubicBezTo>
                  <a:pt x="9676912" y="107262"/>
                  <a:pt x="9631508" y="329847"/>
                  <a:pt x="9663430" y="517026"/>
                </a:cubicBezTo>
                <a:cubicBezTo>
                  <a:pt x="9695352" y="704205"/>
                  <a:pt x="9640215" y="989555"/>
                  <a:pt x="9663430" y="1123970"/>
                </a:cubicBezTo>
                <a:cubicBezTo>
                  <a:pt x="9686645" y="1258385"/>
                  <a:pt x="9613011" y="1544980"/>
                  <a:pt x="9663430" y="1685954"/>
                </a:cubicBezTo>
                <a:cubicBezTo>
                  <a:pt x="9713849" y="1826928"/>
                  <a:pt x="9599674" y="2017578"/>
                  <a:pt x="9663430" y="2247939"/>
                </a:cubicBezTo>
                <a:cubicBezTo>
                  <a:pt x="9727186" y="2478300"/>
                  <a:pt x="9661490" y="2521973"/>
                  <a:pt x="9663430" y="2720006"/>
                </a:cubicBezTo>
                <a:cubicBezTo>
                  <a:pt x="9665370" y="2918039"/>
                  <a:pt x="9622711" y="3203281"/>
                  <a:pt x="9663430" y="3326950"/>
                </a:cubicBezTo>
                <a:cubicBezTo>
                  <a:pt x="9704149" y="3450619"/>
                  <a:pt x="9631966" y="3646899"/>
                  <a:pt x="9663430" y="3754058"/>
                </a:cubicBezTo>
                <a:cubicBezTo>
                  <a:pt x="9694894" y="3861217"/>
                  <a:pt x="9581918" y="4170393"/>
                  <a:pt x="9663430" y="4495878"/>
                </a:cubicBezTo>
                <a:cubicBezTo>
                  <a:pt x="9419263" y="4524050"/>
                  <a:pt x="9314292" y="4446611"/>
                  <a:pt x="9094993" y="4495878"/>
                </a:cubicBezTo>
                <a:cubicBezTo>
                  <a:pt x="8875694" y="4545145"/>
                  <a:pt x="8795494" y="4481834"/>
                  <a:pt x="8719824" y="4495878"/>
                </a:cubicBezTo>
                <a:cubicBezTo>
                  <a:pt x="8644154" y="4509922"/>
                  <a:pt x="8339895" y="4431678"/>
                  <a:pt x="8151387" y="4495878"/>
                </a:cubicBezTo>
                <a:cubicBezTo>
                  <a:pt x="7962879" y="4560078"/>
                  <a:pt x="7895686" y="4479362"/>
                  <a:pt x="7776219" y="4495878"/>
                </a:cubicBezTo>
                <a:cubicBezTo>
                  <a:pt x="7656752" y="4512394"/>
                  <a:pt x="7495607" y="4446772"/>
                  <a:pt x="7304416" y="4495878"/>
                </a:cubicBezTo>
                <a:cubicBezTo>
                  <a:pt x="7113225" y="4544984"/>
                  <a:pt x="6996952" y="4464475"/>
                  <a:pt x="6735979" y="4495878"/>
                </a:cubicBezTo>
                <a:cubicBezTo>
                  <a:pt x="6475006" y="4527281"/>
                  <a:pt x="6304347" y="4474379"/>
                  <a:pt x="6167542" y="4495878"/>
                </a:cubicBezTo>
                <a:cubicBezTo>
                  <a:pt x="6030737" y="4517377"/>
                  <a:pt x="5938522" y="4479668"/>
                  <a:pt x="5792374" y="4495878"/>
                </a:cubicBezTo>
                <a:cubicBezTo>
                  <a:pt x="5646226" y="4512088"/>
                  <a:pt x="5352735" y="4440636"/>
                  <a:pt x="5223937" y="4495878"/>
                </a:cubicBezTo>
                <a:cubicBezTo>
                  <a:pt x="5095139" y="4551120"/>
                  <a:pt x="4772777" y="4495475"/>
                  <a:pt x="4558865" y="4495878"/>
                </a:cubicBezTo>
                <a:cubicBezTo>
                  <a:pt x="4344953" y="4496281"/>
                  <a:pt x="3964171" y="4476000"/>
                  <a:pt x="3797160" y="4495878"/>
                </a:cubicBezTo>
                <a:cubicBezTo>
                  <a:pt x="3630150" y="4515756"/>
                  <a:pt x="3652666" y="4492363"/>
                  <a:pt x="3518625" y="4495878"/>
                </a:cubicBezTo>
                <a:cubicBezTo>
                  <a:pt x="3384585" y="4499393"/>
                  <a:pt x="3033152" y="4433251"/>
                  <a:pt x="2853554" y="4495878"/>
                </a:cubicBezTo>
                <a:cubicBezTo>
                  <a:pt x="2673956" y="4558505"/>
                  <a:pt x="2610338" y="4445102"/>
                  <a:pt x="2381751" y="4495878"/>
                </a:cubicBezTo>
                <a:cubicBezTo>
                  <a:pt x="2153164" y="4546654"/>
                  <a:pt x="1906876" y="4432971"/>
                  <a:pt x="1620046" y="4495878"/>
                </a:cubicBezTo>
                <a:cubicBezTo>
                  <a:pt x="1333216" y="4558785"/>
                  <a:pt x="1342320" y="4459061"/>
                  <a:pt x="1148243" y="4495878"/>
                </a:cubicBezTo>
                <a:cubicBezTo>
                  <a:pt x="954166" y="4532695"/>
                  <a:pt x="842268" y="4446302"/>
                  <a:pt x="676440" y="4495878"/>
                </a:cubicBezTo>
                <a:cubicBezTo>
                  <a:pt x="510612" y="4545454"/>
                  <a:pt x="268733" y="4460583"/>
                  <a:pt x="0" y="4495878"/>
                </a:cubicBezTo>
                <a:cubicBezTo>
                  <a:pt x="-8857" y="4308895"/>
                  <a:pt x="44106" y="4011649"/>
                  <a:pt x="0" y="3843976"/>
                </a:cubicBezTo>
                <a:cubicBezTo>
                  <a:pt x="-44106" y="3676303"/>
                  <a:pt x="40998" y="3522773"/>
                  <a:pt x="0" y="3371909"/>
                </a:cubicBezTo>
                <a:cubicBezTo>
                  <a:pt x="-40998" y="3221045"/>
                  <a:pt x="43865" y="2936343"/>
                  <a:pt x="0" y="2809924"/>
                </a:cubicBezTo>
                <a:cubicBezTo>
                  <a:pt x="-43865" y="2683506"/>
                  <a:pt x="65335" y="2338808"/>
                  <a:pt x="0" y="2158021"/>
                </a:cubicBezTo>
                <a:cubicBezTo>
                  <a:pt x="-65335" y="1977234"/>
                  <a:pt x="43981" y="1714429"/>
                  <a:pt x="0" y="1596037"/>
                </a:cubicBezTo>
                <a:cubicBezTo>
                  <a:pt x="-43981" y="1477645"/>
                  <a:pt x="56595" y="1152937"/>
                  <a:pt x="0" y="1034052"/>
                </a:cubicBezTo>
                <a:cubicBezTo>
                  <a:pt x="-56595" y="915167"/>
                  <a:pt x="21070" y="332760"/>
                  <a:pt x="0" y="0"/>
                </a:cubicBezTo>
                <a:close/>
              </a:path>
            </a:pathLst>
          </a:custGeom>
          <a:solidFill>
            <a:srgbClr val="517790"/>
          </a:solidFill>
          <a:ln w="38100">
            <a:solidFill>
              <a:srgbClr val="7030A0"/>
            </a:solidFill>
            <a:extLst>
              <a:ext uri="{C807C97D-BFC1-408E-A445-0C87EB9F89A2}">
                <ask:lineSketchStyleProps xmlns:ask="http://schemas.microsoft.com/office/drawing/2018/sketchyshapes" sd="1292596705">
                  <a:prstGeom prst="rect">
                    <a:avLst/>
                  </a:prstGeom>
                  <ask:type>
                    <ask:lineSketchScribble/>
                  </ask:type>
                </ask:lineSketchStyleProps>
              </a:ext>
            </a:extLst>
          </a:ln>
        </p:spPr>
      </p:pic>
    </p:spTree>
    <p:extLst>
      <p:ext uri="{BB962C8B-B14F-4D97-AF65-F5344CB8AC3E}">
        <p14:creationId xmlns:p14="http://schemas.microsoft.com/office/powerpoint/2010/main" val="2771802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Concluding the interview</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922842" y="1469183"/>
            <a:ext cx="10430957" cy="4351338"/>
          </a:xfrm>
        </p:spPr>
        <p:txBody>
          <a:bodyPr>
            <a:normAutofit/>
          </a:bodyPr>
          <a:lstStyle/>
          <a:p>
            <a:pPr marL="0" indent="0" eaLnBrk="1" hangingPunct="1">
              <a:buClr>
                <a:schemeClr val="tx1"/>
              </a:buClr>
              <a:buNone/>
            </a:pPr>
            <a:endParaRPr lang="en-US" altLang="en-US" sz="3000" dirty="0"/>
          </a:p>
          <a:p>
            <a:pPr marL="0" indent="0" eaLnBrk="1" hangingPunct="1">
              <a:buClr>
                <a:schemeClr val="tx1"/>
              </a:buClr>
              <a:buNone/>
            </a:pPr>
            <a:endParaRPr lang="en-US" altLang="en-US" dirty="0"/>
          </a:p>
        </p:txBody>
      </p:sp>
      <p:sp>
        <p:nvSpPr>
          <p:cNvPr id="4" name="Content Placeholder 2">
            <a:extLst>
              <a:ext uri="{FF2B5EF4-FFF2-40B4-BE49-F238E27FC236}">
                <a16:creationId xmlns:a16="http://schemas.microsoft.com/office/drawing/2014/main" id="{0868D7DA-9C0D-4660-8246-823BCF41ACA3}"/>
              </a:ext>
            </a:extLst>
          </p:cNvPr>
          <p:cNvSpPr txBox="1">
            <a:spLocks noChangeArrowheads="1"/>
          </p:cNvSpPr>
          <p:nvPr/>
        </p:nvSpPr>
        <p:spPr>
          <a:xfrm>
            <a:off x="922842" y="1469183"/>
            <a:ext cx="8321171" cy="463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2400" dirty="0"/>
          </a:p>
        </p:txBody>
      </p:sp>
      <p:sp>
        <p:nvSpPr>
          <p:cNvPr id="9" name="Rectangle 4">
            <a:extLst>
              <a:ext uri="{FF2B5EF4-FFF2-40B4-BE49-F238E27FC236}">
                <a16:creationId xmlns:a16="http://schemas.microsoft.com/office/drawing/2014/main" id="{C9248566-C585-40C7-8928-C33C1A5446BF}"/>
              </a:ext>
            </a:extLst>
          </p:cNvPr>
          <p:cNvSpPr txBox="1">
            <a:spLocks noChangeArrowheads="1"/>
          </p:cNvSpPr>
          <p:nvPr/>
        </p:nvSpPr>
        <p:spPr>
          <a:xfrm>
            <a:off x="690563" y="1368425"/>
            <a:ext cx="10430957" cy="4737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339725" algn="l"/>
              </a:tabLst>
            </a:pPr>
            <a:endParaRPr lang="en-US" altLang="en-US" sz="1400" dirty="0">
              <a:solidFill>
                <a:srgbClr val="3E0052"/>
              </a:solidFill>
            </a:endParaRPr>
          </a:p>
        </p:txBody>
      </p:sp>
      <p:sp>
        <p:nvSpPr>
          <p:cNvPr id="6" name="Content Placeholder 2">
            <a:extLst>
              <a:ext uri="{FF2B5EF4-FFF2-40B4-BE49-F238E27FC236}">
                <a16:creationId xmlns:a16="http://schemas.microsoft.com/office/drawing/2014/main" id="{2EA79E91-C56D-48F6-9D7A-5822DE25E8DF}"/>
              </a:ext>
            </a:extLst>
          </p:cNvPr>
          <p:cNvSpPr txBox="1">
            <a:spLocks noChangeArrowheads="1"/>
          </p:cNvSpPr>
          <p:nvPr/>
        </p:nvSpPr>
        <p:spPr>
          <a:xfrm>
            <a:off x="764381" y="1411588"/>
            <a:ext cx="106632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600" b="1" dirty="0">
                <a:solidFill>
                  <a:schemeClr val="tx1"/>
                </a:solidFill>
              </a:rPr>
              <a:t>Wrapping it up...</a:t>
            </a:r>
          </a:p>
          <a:p>
            <a:r>
              <a:rPr lang="en-US" altLang="en-US" sz="3600" dirty="0">
                <a:solidFill>
                  <a:schemeClr val="tx1"/>
                </a:solidFill>
              </a:rPr>
              <a:t>What questions do you have, candidate?</a:t>
            </a:r>
          </a:p>
          <a:p>
            <a:r>
              <a:rPr lang="en-US" altLang="en-US" sz="3600" dirty="0">
                <a:solidFill>
                  <a:schemeClr val="tx1"/>
                </a:solidFill>
              </a:rPr>
              <a:t> Share your thoughts and next steps.</a:t>
            </a:r>
          </a:p>
          <a:p>
            <a:r>
              <a:rPr lang="en-US" altLang="en-US" sz="3600" dirty="0">
                <a:solidFill>
                  <a:schemeClr val="tx1"/>
                </a:solidFill>
              </a:rPr>
              <a:t> Sales pitch.</a:t>
            </a:r>
          </a:p>
          <a:p>
            <a:pPr marL="457200" lvl="1" indent="0">
              <a:buNone/>
            </a:pPr>
            <a:endParaRPr lang="en-US" altLang="en-US" sz="3200" dirty="0">
              <a:solidFill>
                <a:srgbClr val="517790"/>
              </a:solidFill>
            </a:endParaRPr>
          </a:p>
          <a:p>
            <a:pPr marL="457200" lvl="1" indent="0">
              <a:buNone/>
            </a:pPr>
            <a:endParaRPr lang="en-US" altLang="en-US" sz="3200" dirty="0">
              <a:solidFill>
                <a:srgbClr val="517790"/>
              </a:solidFill>
            </a:endParaRPr>
          </a:p>
        </p:txBody>
      </p:sp>
      <p:pic>
        <p:nvPicPr>
          <p:cNvPr id="1026" name="Picture 2" descr="Bow Transparent PNG Image">
            <a:extLst>
              <a:ext uri="{FF2B5EF4-FFF2-40B4-BE49-F238E27FC236}">
                <a16:creationId xmlns:a16="http://schemas.microsoft.com/office/drawing/2014/main" id="{77D8830E-B2D0-4FBB-BD41-6A6EA424D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354116"/>
            <a:ext cx="1219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000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73645BD-8B8F-4F18-B58D-9962BACD1A51}"/>
              </a:ext>
            </a:extLst>
          </p:cNvPr>
          <p:cNvGrpSpPr/>
          <p:nvPr/>
        </p:nvGrpSpPr>
        <p:grpSpPr>
          <a:xfrm>
            <a:off x="5704721" y="904569"/>
            <a:ext cx="6091881" cy="5503320"/>
            <a:chOff x="5704721" y="904569"/>
            <a:chExt cx="6091881" cy="5503320"/>
          </a:xfrm>
        </p:grpSpPr>
        <p:sp>
          <p:nvSpPr>
            <p:cNvPr id="3" name="Speech Bubble: Oval 2">
              <a:extLst>
                <a:ext uri="{FF2B5EF4-FFF2-40B4-BE49-F238E27FC236}">
                  <a16:creationId xmlns:a16="http://schemas.microsoft.com/office/drawing/2014/main" id="{07CD24AF-0360-4133-B436-C6EBFC973A63}"/>
                </a:ext>
              </a:extLst>
            </p:cNvPr>
            <p:cNvSpPr/>
            <p:nvPr/>
          </p:nvSpPr>
          <p:spPr>
            <a:xfrm>
              <a:off x="5704721" y="904569"/>
              <a:ext cx="6091881" cy="5503320"/>
            </a:xfrm>
            <a:prstGeom prst="wedgeEllipseCallout">
              <a:avLst>
                <a:gd name="adj1" fmla="val -78236"/>
                <a:gd name="adj2" fmla="val -50889"/>
              </a:avLst>
            </a:prstGeom>
            <a:gradFill flip="none" rotWithShape="1">
              <a:gsLst>
                <a:gs pos="0">
                  <a:srgbClr val="FFECE7"/>
                </a:gs>
                <a:gs pos="50000">
                  <a:srgbClr val="F16422">
                    <a:tint val="44500"/>
                    <a:satMod val="160000"/>
                  </a:srgbClr>
                </a:gs>
                <a:gs pos="100000">
                  <a:srgbClr val="F1642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D05B"/>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Star: 5 Points 11">
              <a:extLst>
                <a:ext uri="{FF2B5EF4-FFF2-40B4-BE49-F238E27FC236}">
                  <a16:creationId xmlns:a16="http://schemas.microsoft.com/office/drawing/2014/main" id="{B18A9FD5-5CFE-4D00-8489-5AED462BB527}"/>
                </a:ext>
              </a:extLst>
            </p:cNvPr>
            <p:cNvSpPr/>
            <p:nvPr/>
          </p:nvSpPr>
          <p:spPr>
            <a:xfrm rot="1246748">
              <a:off x="10156041" y="2919810"/>
              <a:ext cx="1047566" cy="813689"/>
            </a:xfrm>
            <a:prstGeom prst="star5">
              <a:avLst/>
            </a:prstGeom>
            <a:gradFill flip="none" rotWithShape="1">
              <a:gsLst>
                <a:gs pos="0">
                  <a:srgbClr val="FFC000"/>
                </a:gs>
                <a:gs pos="100000">
                  <a:srgbClr val="FFFF00"/>
                </a:gs>
                <a:gs pos="100000">
                  <a:srgbClr val="00396C">
                    <a:tint val="23500"/>
                    <a:satMod val="160000"/>
                  </a:srgbClr>
                </a:gs>
              </a:gsLst>
              <a:lin ang="8100000" scaled="1"/>
              <a:tileRect/>
            </a:gra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13" name="Star: 5 Points 12">
              <a:extLst>
                <a:ext uri="{FF2B5EF4-FFF2-40B4-BE49-F238E27FC236}">
                  <a16:creationId xmlns:a16="http://schemas.microsoft.com/office/drawing/2014/main" id="{930BB270-863D-4078-929B-37C24ACC383F}"/>
                </a:ext>
              </a:extLst>
            </p:cNvPr>
            <p:cNvSpPr/>
            <p:nvPr/>
          </p:nvSpPr>
          <p:spPr>
            <a:xfrm rot="1246748">
              <a:off x="7714177" y="4492360"/>
              <a:ext cx="1047566" cy="813689"/>
            </a:xfrm>
            <a:prstGeom prst="star5">
              <a:avLst/>
            </a:prstGeom>
            <a:gradFill flip="none" rotWithShape="1">
              <a:gsLst>
                <a:gs pos="0">
                  <a:srgbClr val="FFC000"/>
                </a:gs>
                <a:gs pos="100000">
                  <a:srgbClr val="FFFF00"/>
                </a:gs>
                <a:gs pos="100000">
                  <a:srgbClr val="00396C">
                    <a:tint val="23500"/>
                    <a:satMod val="160000"/>
                  </a:srgbClr>
                </a:gs>
              </a:gsLst>
              <a:lin ang="8100000" scaled="1"/>
              <a:tileRect/>
            </a:gra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15" name="Star: 5 Points 14">
              <a:extLst>
                <a:ext uri="{FF2B5EF4-FFF2-40B4-BE49-F238E27FC236}">
                  <a16:creationId xmlns:a16="http://schemas.microsoft.com/office/drawing/2014/main" id="{4726667F-EED4-4FCF-A040-833E15646721}"/>
                </a:ext>
              </a:extLst>
            </p:cNvPr>
            <p:cNvSpPr/>
            <p:nvPr/>
          </p:nvSpPr>
          <p:spPr>
            <a:xfrm rot="1246748">
              <a:off x="9141073" y="4224002"/>
              <a:ext cx="1047566" cy="813689"/>
            </a:xfrm>
            <a:prstGeom prst="star5">
              <a:avLst/>
            </a:prstGeom>
            <a:gradFill flip="none" rotWithShape="1">
              <a:gsLst>
                <a:gs pos="0">
                  <a:srgbClr val="FFC000"/>
                </a:gs>
                <a:gs pos="100000">
                  <a:srgbClr val="FFFF00"/>
                </a:gs>
                <a:gs pos="100000">
                  <a:srgbClr val="00396C">
                    <a:tint val="23500"/>
                    <a:satMod val="160000"/>
                  </a:srgbClr>
                </a:gs>
              </a:gsLst>
              <a:lin ang="8100000" scaled="1"/>
              <a:tileRect/>
            </a:gra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grpSp>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Your sales pitch</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922842" y="1469183"/>
            <a:ext cx="10430957" cy="4351338"/>
          </a:xfrm>
        </p:spPr>
        <p:txBody>
          <a:bodyPr>
            <a:normAutofit/>
          </a:bodyPr>
          <a:lstStyle/>
          <a:p>
            <a:pPr marL="0" indent="0" eaLnBrk="1" hangingPunct="1">
              <a:buClr>
                <a:schemeClr val="tx1"/>
              </a:buClr>
              <a:buNone/>
            </a:pPr>
            <a:endParaRPr lang="en-US" altLang="en-US" sz="3000" dirty="0"/>
          </a:p>
          <a:p>
            <a:pPr eaLnBrk="1" hangingPunct="1">
              <a:buClr>
                <a:schemeClr val="tx1"/>
              </a:buClr>
              <a:buFont typeface="Wingdings" panose="05000000000000000000" pitchFamily="2" charset="2"/>
              <a:buChar char="§"/>
            </a:pPr>
            <a:endParaRPr lang="en-US" altLang="en-US" sz="3000" dirty="0"/>
          </a:p>
          <a:p>
            <a:pPr marL="0" indent="0" eaLnBrk="1" hangingPunct="1">
              <a:buClr>
                <a:schemeClr val="tx1"/>
              </a:buClr>
              <a:buNone/>
            </a:pPr>
            <a:endParaRPr lang="en-US" altLang="en-US" dirty="0"/>
          </a:p>
        </p:txBody>
      </p:sp>
      <p:sp>
        <p:nvSpPr>
          <p:cNvPr id="4" name="Content Placeholder 2">
            <a:extLst>
              <a:ext uri="{FF2B5EF4-FFF2-40B4-BE49-F238E27FC236}">
                <a16:creationId xmlns:a16="http://schemas.microsoft.com/office/drawing/2014/main" id="{0868D7DA-9C0D-4660-8246-823BCF41ACA3}"/>
              </a:ext>
            </a:extLst>
          </p:cNvPr>
          <p:cNvSpPr txBox="1">
            <a:spLocks noChangeArrowheads="1"/>
          </p:cNvSpPr>
          <p:nvPr/>
        </p:nvSpPr>
        <p:spPr>
          <a:xfrm>
            <a:off x="922842" y="1469183"/>
            <a:ext cx="8321171" cy="463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2400" dirty="0"/>
          </a:p>
        </p:txBody>
      </p:sp>
      <p:sp>
        <p:nvSpPr>
          <p:cNvPr id="7" name="Content Placeholder 5">
            <a:extLst>
              <a:ext uri="{FF2B5EF4-FFF2-40B4-BE49-F238E27FC236}">
                <a16:creationId xmlns:a16="http://schemas.microsoft.com/office/drawing/2014/main" id="{E448A226-DEBB-4D2E-BC21-A38E227CCC74}"/>
              </a:ext>
            </a:extLst>
          </p:cNvPr>
          <p:cNvSpPr txBox="1">
            <a:spLocks noChangeArrowheads="1"/>
          </p:cNvSpPr>
          <p:nvPr/>
        </p:nvSpPr>
        <p:spPr>
          <a:xfrm>
            <a:off x="838200" y="1602093"/>
            <a:ext cx="1043095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dirty="0">
                <a:solidFill>
                  <a:srgbClr val="517790"/>
                </a:solidFill>
              </a:rPr>
              <a:t>What is company’s mission?</a:t>
            </a:r>
          </a:p>
          <a:p>
            <a:r>
              <a:rPr lang="en-US" altLang="en-US" sz="3200" dirty="0">
                <a:solidFill>
                  <a:srgbClr val="517790"/>
                </a:solidFill>
              </a:rPr>
              <a:t>Why do you like working here?</a:t>
            </a:r>
          </a:p>
          <a:p>
            <a:r>
              <a:rPr lang="en-US" altLang="en-US" sz="3200" dirty="0">
                <a:solidFill>
                  <a:srgbClr val="517790"/>
                </a:solidFill>
              </a:rPr>
              <a:t>What are you proud of about the company?</a:t>
            </a:r>
          </a:p>
          <a:p>
            <a:r>
              <a:rPr lang="en-US" altLang="en-US" sz="3200" dirty="0">
                <a:solidFill>
                  <a:srgbClr val="517790"/>
                </a:solidFill>
              </a:rPr>
              <a:t>What is your team like?</a:t>
            </a:r>
          </a:p>
          <a:p>
            <a:r>
              <a:rPr lang="en-US" altLang="en-US" sz="3200" dirty="0">
                <a:solidFill>
                  <a:srgbClr val="517790"/>
                </a:solidFill>
              </a:rPr>
              <a:t>What is your management style?</a:t>
            </a:r>
          </a:p>
          <a:p>
            <a:pPr marL="0" indent="0">
              <a:buNone/>
            </a:pPr>
            <a:endParaRPr lang="en-US" altLang="en-US" sz="3600" dirty="0">
              <a:solidFill>
                <a:srgbClr val="3E0052"/>
              </a:solidFill>
            </a:endParaRPr>
          </a:p>
          <a:p>
            <a:endParaRPr lang="en-US" altLang="en-US" dirty="0"/>
          </a:p>
        </p:txBody>
      </p:sp>
      <p:sp>
        <p:nvSpPr>
          <p:cNvPr id="14" name="Star: 5 Points 13">
            <a:extLst>
              <a:ext uri="{FF2B5EF4-FFF2-40B4-BE49-F238E27FC236}">
                <a16:creationId xmlns:a16="http://schemas.microsoft.com/office/drawing/2014/main" id="{7A1F5132-8C95-43AE-B929-A6AC54CC4E1E}"/>
              </a:ext>
            </a:extLst>
          </p:cNvPr>
          <p:cNvSpPr/>
          <p:nvPr/>
        </p:nvSpPr>
        <p:spPr>
          <a:xfrm rot="1246748">
            <a:off x="9293473" y="4376402"/>
            <a:ext cx="1047566" cy="813689"/>
          </a:xfrm>
          <a:prstGeom prst="star5">
            <a:avLst>
              <a:gd name="adj" fmla="val 0"/>
              <a:gd name="hf" fmla="val 105146"/>
              <a:gd name="vf" fmla="val 110557"/>
            </a:avLst>
          </a:prstGeom>
          <a:gradFill flip="none" rotWithShape="1">
            <a:gsLst>
              <a:gs pos="0">
                <a:srgbClr val="FFC000"/>
              </a:gs>
              <a:gs pos="100000">
                <a:srgbClr val="FFFF00"/>
              </a:gs>
              <a:gs pos="100000">
                <a:srgbClr val="00396C">
                  <a:tint val="23500"/>
                  <a:satMod val="160000"/>
                </a:srgbClr>
              </a:gs>
            </a:gsLst>
            <a:lin ang="8100000" scaled="1"/>
            <a:tileRect/>
          </a:gra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18825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3D1C8C-13E6-5C48-B492-7870C91FC751}"/>
              </a:ext>
            </a:extLst>
          </p:cNvPr>
          <p:cNvSpPr>
            <a:spLocks noGrp="1"/>
          </p:cNvSpPr>
          <p:nvPr>
            <p:ph type="title"/>
          </p:nvPr>
        </p:nvSpPr>
        <p:spPr/>
        <p:txBody>
          <a:bodyPr>
            <a:normAutofit fontScale="90000"/>
          </a:bodyPr>
          <a:lstStyle/>
          <a:p>
            <a:r>
              <a:rPr lang="en-US" sz="6000" dirty="0"/>
              <a:t>Questions?</a:t>
            </a:r>
          </a:p>
        </p:txBody>
      </p:sp>
    </p:spTree>
    <p:extLst>
      <p:ext uri="{BB962C8B-B14F-4D97-AF65-F5344CB8AC3E}">
        <p14:creationId xmlns:p14="http://schemas.microsoft.com/office/powerpoint/2010/main" val="100916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C385FB48-FF91-4BFE-9288-2A4C70DD0605}"/>
              </a:ext>
            </a:extLst>
          </p:cNvPr>
          <p:cNvSpPr>
            <a:spLocks noGrp="1"/>
          </p:cNvSpPr>
          <p:nvPr>
            <p:ph type="title"/>
          </p:nvPr>
        </p:nvSpPr>
        <p:spPr>
          <a:xfrm>
            <a:off x="838200" y="420130"/>
            <a:ext cx="10515600" cy="802727"/>
          </a:xfrm>
        </p:spPr>
        <p:txBody>
          <a:bodyPr vert="horz" lIns="91440" tIns="45720" rIns="91440" bIns="45720" rtlCol="0" anchor="ctr">
            <a:normAutofit/>
          </a:bodyPr>
          <a:lstStyle/>
          <a:p>
            <a:r>
              <a:rPr lang="en-US" altLang="en-US" sz="4000" dirty="0"/>
              <a:t>Why do you need to hire?</a:t>
            </a:r>
            <a:endParaRPr lang="en-US" sz="4000" dirty="0"/>
          </a:p>
        </p:txBody>
      </p:sp>
      <p:pic>
        <p:nvPicPr>
          <p:cNvPr id="11" name="Picture 10">
            <a:hlinkClick r:id="rId3"/>
            <a:extLst>
              <a:ext uri="{FF2B5EF4-FFF2-40B4-BE49-F238E27FC236}">
                <a16:creationId xmlns:a16="http://schemas.microsoft.com/office/drawing/2014/main" id="{C09A4700-64D3-4C78-8921-8691C31DF40D}"/>
              </a:ext>
            </a:extLst>
          </p:cNvPr>
          <p:cNvPicPr>
            <a:picLocks noChangeAspect="1"/>
          </p:cNvPicPr>
          <p:nvPr/>
        </p:nvPicPr>
        <p:blipFill>
          <a:blip r:embed="rId4"/>
          <a:stretch>
            <a:fillRect/>
          </a:stretch>
        </p:blipFill>
        <p:spPr>
          <a:xfrm>
            <a:off x="4218708" y="1222857"/>
            <a:ext cx="7135091" cy="4844148"/>
          </a:xfrm>
          <a:prstGeom prst="rect">
            <a:avLst/>
          </a:prstGeom>
          <a:effectLst>
            <a:softEdge rad="317500"/>
          </a:effectLst>
        </p:spPr>
      </p:pic>
      <p:sp>
        <p:nvSpPr>
          <p:cNvPr id="9" name="Flowchart: Delay 8">
            <a:extLst>
              <a:ext uri="{FF2B5EF4-FFF2-40B4-BE49-F238E27FC236}">
                <a16:creationId xmlns:a16="http://schemas.microsoft.com/office/drawing/2014/main" id="{143F00A1-6AB3-4FF0-B805-10CB1AFAAE28}"/>
              </a:ext>
            </a:extLst>
          </p:cNvPr>
          <p:cNvSpPr/>
          <p:nvPr/>
        </p:nvSpPr>
        <p:spPr>
          <a:xfrm>
            <a:off x="928725" y="1305985"/>
            <a:ext cx="6248400" cy="4862977"/>
          </a:xfrm>
          <a:prstGeom prst="flowChartDelay">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lumMod val="65000"/>
                    <a:lumOff val="35000"/>
                  </a:schemeClr>
                </a:solidFill>
                <a:latin typeface="Verdana" panose="020B0604030504040204" pitchFamily="34" charset="0"/>
                <a:ea typeface="Verdana" panose="020B0604030504040204" pitchFamily="34" charset="0"/>
                <a:cs typeface="Verdana" panose="020B0604030504040204" pitchFamily="34" charset="0"/>
              </a:rPr>
              <a:t>Poor Hire</a:t>
            </a:r>
          </a:p>
          <a:p>
            <a:pPr algn="ctr"/>
            <a:endParaRPr lang="en-US" sz="3200" b="1" dirty="0">
              <a:solidFill>
                <a:schemeClr val="tx2">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3200" b="1" dirty="0">
                <a:solidFill>
                  <a:schemeClr val="tx2">
                    <a:lumMod val="65000"/>
                    <a:lumOff val="35000"/>
                  </a:schemeClr>
                </a:solidFill>
                <a:latin typeface="Verdana" panose="020B0604030504040204" pitchFamily="34" charset="0"/>
                <a:ea typeface="Verdana" panose="020B0604030504040204" pitchFamily="34" charset="0"/>
                <a:cs typeface="Verdana" panose="020B0604030504040204" pitchFamily="34" charset="0"/>
              </a:rPr>
              <a:t>Poor Team Dynamics</a:t>
            </a:r>
          </a:p>
          <a:p>
            <a:pPr algn="ctr"/>
            <a:endParaRPr lang="en-US" sz="3200" b="1" dirty="0">
              <a:solidFill>
                <a:schemeClr val="tx2">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3200" b="1" dirty="0">
                <a:solidFill>
                  <a:schemeClr val="tx2">
                    <a:lumMod val="65000"/>
                    <a:lumOff val="35000"/>
                  </a:schemeClr>
                </a:solidFill>
                <a:latin typeface="Verdana" panose="020B0604030504040204" pitchFamily="34" charset="0"/>
                <a:ea typeface="Verdana" panose="020B0604030504040204" pitchFamily="34" charset="0"/>
                <a:cs typeface="Verdana" panose="020B0604030504040204" pitchFamily="34" charset="0"/>
              </a:rPr>
              <a:t>Job Dissatisfaction</a:t>
            </a:r>
          </a:p>
          <a:p>
            <a:pPr algn="ctr"/>
            <a:endParaRPr lang="en-US" sz="3200" b="1" dirty="0">
              <a:solidFill>
                <a:schemeClr val="tx2">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3200" b="1" dirty="0">
                <a:solidFill>
                  <a:schemeClr val="tx2">
                    <a:lumMod val="65000"/>
                    <a:lumOff val="35000"/>
                  </a:schemeClr>
                </a:solidFill>
                <a:latin typeface="Verdana" panose="020B0604030504040204" pitchFamily="34" charset="0"/>
                <a:ea typeface="Verdana" panose="020B0604030504040204" pitchFamily="34" charset="0"/>
                <a:cs typeface="Verdana" panose="020B0604030504040204" pitchFamily="34" charset="0"/>
              </a:rPr>
              <a:t>Favoritism</a:t>
            </a:r>
          </a:p>
          <a:p>
            <a:pPr algn="ctr"/>
            <a:endParaRPr lang="en-US" sz="3200" dirty="0">
              <a:solidFill>
                <a:schemeClr val="tx2">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3363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vert="horz" lIns="91440" tIns="45720" rIns="91440" bIns="45720" rtlCol="0" anchor="ctr">
            <a:normAutofit/>
          </a:bodyPr>
          <a:lstStyle/>
          <a:p>
            <a:r>
              <a:rPr lang="en-US" sz="4000" dirty="0"/>
              <a:t>Cost of a Poor Hire</a:t>
            </a:r>
          </a:p>
        </p:txBody>
      </p:sp>
      <p:pic>
        <p:nvPicPr>
          <p:cNvPr id="7" name="Picture 6">
            <a:hlinkClick r:id="rId3"/>
            <a:extLst>
              <a:ext uri="{FF2B5EF4-FFF2-40B4-BE49-F238E27FC236}">
                <a16:creationId xmlns:a16="http://schemas.microsoft.com/office/drawing/2014/main" id="{D6AE94C9-6929-44A4-8BE3-A5EF4332A5DE}"/>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artisticPastelsSmooth/>
                    </a14:imgEffect>
                  </a14:imgLayer>
                </a14:imgProps>
              </a:ext>
            </a:extLst>
          </a:blip>
          <a:srcRect b="14397"/>
          <a:stretch/>
        </p:blipFill>
        <p:spPr>
          <a:xfrm>
            <a:off x="1144469" y="1351508"/>
            <a:ext cx="9920574" cy="4736044"/>
          </a:xfrm>
          <a:prstGeom prst="rect">
            <a:avLst/>
          </a:prstGeom>
          <a:ln>
            <a:noFill/>
          </a:ln>
          <a:effectLst>
            <a:softEdge rad="112500"/>
          </a:effectLst>
        </p:spPr>
      </p:pic>
      <p:sp>
        <p:nvSpPr>
          <p:cNvPr id="10" name="TextBox 9">
            <a:extLst>
              <a:ext uri="{FF2B5EF4-FFF2-40B4-BE49-F238E27FC236}">
                <a16:creationId xmlns:a16="http://schemas.microsoft.com/office/drawing/2014/main" id="{EC6A5986-FA93-4345-BCC1-82CD419FA368}"/>
              </a:ext>
            </a:extLst>
          </p:cNvPr>
          <p:cNvSpPr txBox="1"/>
          <p:nvPr/>
        </p:nvSpPr>
        <p:spPr>
          <a:xfrm>
            <a:off x="1401000" y="2367171"/>
            <a:ext cx="9407512" cy="1938992"/>
          </a:xfrm>
          <a:prstGeom prst="rect">
            <a:avLst/>
          </a:prstGeom>
          <a:noFill/>
        </p:spPr>
        <p:txBody>
          <a:bodyPr wrap="none" rtlCol="0">
            <a:spAutoFit/>
          </a:bodyPr>
          <a:lstStyle/>
          <a:p>
            <a:r>
              <a:rPr lang="en-US" sz="6000" dirty="0">
                <a:solidFill>
                  <a:srgbClr val="517790"/>
                </a:solidFill>
              </a:rPr>
              <a:t>$8,000 – avg. cost poor hire</a:t>
            </a:r>
          </a:p>
          <a:p>
            <a:r>
              <a:rPr lang="en-US" sz="6000" dirty="0">
                <a:solidFill>
                  <a:srgbClr val="517790"/>
                </a:solidFill>
              </a:rPr>
              <a:t>Time to fill average: &gt; 30 days</a:t>
            </a:r>
          </a:p>
        </p:txBody>
      </p:sp>
    </p:spTree>
    <p:extLst>
      <p:ext uri="{BB962C8B-B14F-4D97-AF65-F5344CB8AC3E}">
        <p14:creationId xmlns:p14="http://schemas.microsoft.com/office/powerpoint/2010/main" val="211997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vert="horz" lIns="91440" tIns="45720" rIns="91440" bIns="45720" rtlCol="0" anchor="ctr">
            <a:normAutofit/>
          </a:bodyPr>
          <a:lstStyle/>
          <a:p>
            <a:r>
              <a:rPr lang="en-US" sz="4000"/>
              <a:t>Job Descriptions &amp; Job Postings</a:t>
            </a:r>
            <a:endParaRPr lang="en-US" sz="4000" dirty="0"/>
          </a:p>
        </p:txBody>
      </p:sp>
      <p:sp>
        <p:nvSpPr>
          <p:cNvPr id="7" name="Content Placeholder 2">
            <a:extLst>
              <a:ext uri="{FF2B5EF4-FFF2-40B4-BE49-F238E27FC236}">
                <a16:creationId xmlns:a16="http://schemas.microsoft.com/office/drawing/2014/main" id="{99502E24-FACD-4483-8004-E9B4E3A18771}"/>
              </a:ext>
            </a:extLst>
          </p:cNvPr>
          <p:cNvSpPr txBox="1">
            <a:spLocks/>
          </p:cNvSpPr>
          <p:nvPr/>
        </p:nvSpPr>
        <p:spPr>
          <a:xfrm>
            <a:off x="838200" y="1443038"/>
            <a:ext cx="10515600" cy="24947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b="1" dirty="0">
                <a:solidFill>
                  <a:schemeClr val="tx1"/>
                </a:solidFill>
              </a:rPr>
              <a:t>Job Descriptions:</a:t>
            </a:r>
          </a:p>
          <a:p>
            <a:pPr>
              <a:defRPr/>
            </a:pPr>
            <a:r>
              <a:rPr lang="en-US" altLang="en-US" sz="3600" dirty="0">
                <a:solidFill>
                  <a:srgbClr val="517790"/>
                </a:solidFill>
              </a:rPr>
              <a:t>Skills/Experience</a:t>
            </a:r>
          </a:p>
          <a:p>
            <a:pPr>
              <a:defRPr/>
            </a:pPr>
            <a:r>
              <a:rPr lang="en-US" altLang="en-US" sz="3600" dirty="0">
                <a:solidFill>
                  <a:srgbClr val="517790"/>
                </a:solidFill>
              </a:rPr>
              <a:t>Duties</a:t>
            </a:r>
          </a:p>
          <a:p>
            <a:pPr>
              <a:defRPr/>
            </a:pPr>
            <a:r>
              <a:rPr lang="en-US" altLang="en-US" sz="3600" dirty="0">
                <a:solidFill>
                  <a:srgbClr val="517790"/>
                </a:solidFill>
              </a:rPr>
              <a:t>Physical Environment</a:t>
            </a:r>
          </a:p>
          <a:p>
            <a:pPr>
              <a:defRPr/>
            </a:pPr>
            <a:r>
              <a:rPr lang="en-US" altLang="en-US" sz="3600" dirty="0">
                <a:solidFill>
                  <a:srgbClr val="517790"/>
                </a:solidFill>
              </a:rPr>
              <a:t>Education</a:t>
            </a:r>
          </a:p>
          <a:p>
            <a:pPr marL="0" indent="0">
              <a:buNone/>
              <a:defRPr/>
            </a:pPr>
            <a:r>
              <a:rPr lang="en-US" altLang="en-US" sz="3600" b="1" dirty="0">
                <a:solidFill>
                  <a:schemeClr val="tx1"/>
                </a:solidFill>
              </a:rPr>
              <a:t>Job Postings:</a:t>
            </a:r>
          </a:p>
          <a:p>
            <a:pPr marL="0" indent="0">
              <a:buNone/>
              <a:defRPr/>
            </a:pPr>
            <a:r>
              <a:rPr lang="en-US" altLang="en-US" sz="3600" dirty="0">
                <a:solidFill>
                  <a:srgbClr val="517790"/>
                </a:solidFill>
              </a:rPr>
              <a:t>WIIFC: Pay, Location, Benefits, Minimum Qualifications</a:t>
            </a:r>
          </a:p>
        </p:txBody>
      </p:sp>
    </p:spTree>
    <p:extLst>
      <p:ext uri="{BB962C8B-B14F-4D97-AF65-F5344CB8AC3E}">
        <p14:creationId xmlns:p14="http://schemas.microsoft.com/office/powerpoint/2010/main" val="413794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vert="horz" lIns="91440" tIns="45720" rIns="91440" bIns="45720" rtlCol="0" anchor="ctr">
            <a:normAutofit/>
          </a:bodyPr>
          <a:lstStyle/>
          <a:p>
            <a:r>
              <a:rPr lang="en-US" sz="4000" dirty="0"/>
              <a:t>Recruiting – Whose job is it?</a:t>
            </a:r>
          </a:p>
        </p:txBody>
      </p:sp>
      <p:sp>
        <p:nvSpPr>
          <p:cNvPr id="7" name="Content Placeholder 2">
            <a:extLst>
              <a:ext uri="{FF2B5EF4-FFF2-40B4-BE49-F238E27FC236}">
                <a16:creationId xmlns:a16="http://schemas.microsoft.com/office/drawing/2014/main" id="{6E270A19-0BE5-441B-86C7-596C7BE65F79}"/>
              </a:ext>
            </a:extLst>
          </p:cNvPr>
          <p:cNvSpPr>
            <a:spLocks noGrp="1"/>
          </p:cNvSpPr>
          <p:nvPr>
            <p:ph idx="1"/>
          </p:nvPr>
        </p:nvSpPr>
        <p:spPr>
          <a:xfrm>
            <a:off x="961767" y="1443038"/>
            <a:ext cx="5645727" cy="2494781"/>
          </a:xfrm>
        </p:spPr>
        <p:txBody>
          <a:bodyPr rtlCol="0">
            <a:noAutofit/>
          </a:bodyPr>
          <a:lstStyle/>
          <a:p>
            <a:pPr fontAlgn="auto">
              <a:spcAft>
                <a:spcPts val="0"/>
              </a:spcAft>
              <a:defRPr/>
            </a:pPr>
            <a:r>
              <a:rPr lang="en-US" altLang="en-US" sz="3600" dirty="0">
                <a:solidFill>
                  <a:srgbClr val="517790"/>
                </a:solidFill>
              </a:rPr>
              <a:t>Online job postings</a:t>
            </a:r>
          </a:p>
          <a:p>
            <a:pPr fontAlgn="auto">
              <a:spcAft>
                <a:spcPts val="0"/>
              </a:spcAft>
              <a:defRPr/>
            </a:pPr>
            <a:r>
              <a:rPr lang="en-US" altLang="en-US" sz="3600" dirty="0">
                <a:solidFill>
                  <a:srgbClr val="517790"/>
                </a:solidFill>
              </a:rPr>
              <a:t>Passive job advertising</a:t>
            </a:r>
          </a:p>
          <a:p>
            <a:pPr marL="228600" lvl="1">
              <a:spcBef>
                <a:spcPts val="1000"/>
              </a:spcBef>
              <a:defRPr/>
            </a:pPr>
            <a:r>
              <a:rPr lang="en-US" altLang="en-US" sz="3600" dirty="0">
                <a:solidFill>
                  <a:srgbClr val="517790"/>
                </a:solidFill>
              </a:rPr>
              <a:t>Linked In re-posts</a:t>
            </a:r>
          </a:p>
          <a:p>
            <a:pPr marL="228600" lvl="1">
              <a:spcBef>
                <a:spcPts val="1000"/>
              </a:spcBef>
              <a:defRPr/>
            </a:pPr>
            <a:r>
              <a:rPr lang="en-US" altLang="en-US" sz="3600" dirty="0">
                <a:solidFill>
                  <a:srgbClr val="517790"/>
                </a:solidFill>
              </a:rPr>
              <a:t>Personal appeals</a:t>
            </a:r>
          </a:p>
          <a:p>
            <a:pPr>
              <a:defRPr/>
            </a:pPr>
            <a:r>
              <a:rPr lang="en-US" altLang="en-US" sz="3600" dirty="0">
                <a:solidFill>
                  <a:srgbClr val="517790"/>
                </a:solidFill>
              </a:rPr>
              <a:t>Your staff</a:t>
            </a:r>
          </a:p>
          <a:p>
            <a:pPr fontAlgn="auto">
              <a:spcAft>
                <a:spcPts val="0"/>
              </a:spcAft>
              <a:defRPr/>
            </a:pPr>
            <a:r>
              <a:rPr lang="en-US" altLang="en-US" sz="3600" dirty="0">
                <a:solidFill>
                  <a:srgbClr val="517790"/>
                </a:solidFill>
              </a:rPr>
              <a:t>Industry groups</a:t>
            </a:r>
          </a:p>
          <a:p>
            <a:pPr fontAlgn="auto">
              <a:spcAft>
                <a:spcPts val="0"/>
              </a:spcAft>
              <a:defRPr/>
            </a:pPr>
            <a:r>
              <a:rPr lang="en-US" altLang="en-US" sz="3600" dirty="0">
                <a:solidFill>
                  <a:srgbClr val="517790"/>
                </a:solidFill>
              </a:rPr>
              <a:t>People you meet in line</a:t>
            </a:r>
          </a:p>
          <a:p>
            <a:pPr marL="0" indent="0" eaLnBrk="1" fontAlgn="auto" hangingPunct="1">
              <a:spcAft>
                <a:spcPts val="0"/>
              </a:spcAft>
              <a:buFontTx/>
              <a:buNone/>
              <a:defRPr/>
            </a:pPr>
            <a:r>
              <a:rPr lang="en-US" altLang="en-US" sz="3200" dirty="0"/>
              <a:t>	</a:t>
            </a:r>
          </a:p>
        </p:txBody>
      </p:sp>
      <p:pic>
        <p:nvPicPr>
          <p:cNvPr id="8" name="Picture 7">
            <a:hlinkClick r:id="rId3"/>
            <a:extLst>
              <a:ext uri="{FF2B5EF4-FFF2-40B4-BE49-F238E27FC236}">
                <a16:creationId xmlns:a16="http://schemas.microsoft.com/office/drawing/2014/main" id="{1A09E93D-5177-4C52-9049-B617B244F1E7}"/>
              </a:ext>
            </a:extLst>
          </p:cNvPr>
          <p:cNvPicPr>
            <a:picLocks noChangeAspect="1"/>
          </p:cNvPicPr>
          <p:nvPr/>
        </p:nvPicPr>
        <p:blipFill>
          <a:blip r:embed="rId4">
            <a:extLst>
              <a:ext uri="{BEBA8EAE-BF5A-486C-A8C5-ECC9F3942E4B}">
                <a14:imgProps xmlns:a14="http://schemas.microsoft.com/office/drawing/2010/main">
                  <a14:imgLayer r:embed="rId5">
                    <a14:imgEffect>
                      <a14:artisticLineDrawing/>
                    </a14:imgEffect>
                  </a14:imgLayer>
                </a14:imgProps>
              </a:ext>
            </a:extLst>
          </a:blip>
          <a:stretch>
            <a:fillRect/>
          </a:stretch>
        </p:blipFill>
        <p:spPr>
          <a:xfrm rot="1395124">
            <a:off x="5848709" y="1063769"/>
            <a:ext cx="5505091" cy="5307738"/>
          </a:xfrm>
          <a:prstGeom prst="ellipse">
            <a:avLst/>
          </a:prstGeom>
          <a:ln>
            <a:noFill/>
          </a:ln>
          <a:effectLst>
            <a:softEdge rad="127000"/>
          </a:effectLst>
        </p:spPr>
      </p:pic>
    </p:spTree>
    <p:extLst>
      <p:ext uri="{BB962C8B-B14F-4D97-AF65-F5344CB8AC3E}">
        <p14:creationId xmlns:p14="http://schemas.microsoft.com/office/powerpoint/2010/main" val="1046115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vert="horz" lIns="91440" tIns="45720" rIns="91440" bIns="45720" rtlCol="0" anchor="ctr">
            <a:normAutofit/>
          </a:bodyPr>
          <a:lstStyle/>
          <a:p>
            <a:r>
              <a:rPr lang="en-US" sz="4000" dirty="0"/>
              <a:t>Tips for Application/Resume Screening</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a:normAutofit/>
          </a:bodyPr>
          <a:lstStyle/>
          <a:p>
            <a:pPr eaLnBrk="1" hangingPunct="1">
              <a:defRPr/>
            </a:pPr>
            <a:endParaRPr lang="en-US" sz="2800" dirty="0"/>
          </a:p>
          <a:p>
            <a:pPr>
              <a:defRPr/>
            </a:pPr>
            <a:r>
              <a:rPr lang="en-US" sz="3600" dirty="0">
                <a:solidFill>
                  <a:srgbClr val="3E0052"/>
                </a:solidFill>
              </a:rPr>
              <a:t> </a:t>
            </a:r>
            <a:r>
              <a:rPr lang="en-US" sz="3600" dirty="0">
                <a:solidFill>
                  <a:srgbClr val="517790"/>
                </a:solidFill>
              </a:rPr>
              <a:t>Method or madness</a:t>
            </a:r>
          </a:p>
          <a:p>
            <a:pPr>
              <a:defRPr/>
            </a:pPr>
            <a:r>
              <a:rPr lang="en-US" sz="3600" dirty="0">
                <a:solidFill>
                  <a:srgbClr val="517790"/>
                </a:solidFill>
              </a:rPr>
              <a:t> “Stacks”/grades</a:t>
            </a:r>
          </a:p>
          <a:p>
            <a:pPr marL="685800" lvl="2">
              <a:spcBef>
                <a:spcPts val="1000"/>
              </a:spcBef>
              <a:defRPr/>
            </a:pPr>
            <a:r>
              <a:rPr lang="en-US" sz="3200" dirty="0">
                <a:solidFill>
                  <a:srgbClr val="517790"/>
                </a:solidFill>
              </a:rPr>
              <a:t>Skills</a:t>
            </a:r>
          </a:p>
          <a:p>
            <a:pPr marL="685800" lvl="2">
              <a:spcBef>
                <a:spcPts val="1000"/>
              </a:spcBef>
              <a:defRPr/>
            </a:pPr>
            <a:r>
              <a:rPr lang="en-US" sz="3200" dirty="0">
                <a:solidFill>
                  <a:srgbClr val="517790"/>
                </a:solidFill>
              </a:rPr>
              <a:t>Reasonable WH</a:t>
            </a:r>
          </a:p>
          <a:p>
            <a:pPr>
              <a:defRPr/>
            </a:pPr>
            <a:r>
              <a:rPr lang="en-US" sz="3600" dirty="0">
                <a:solidFill>
                  <a:srgbClr val="517790"/>
                </a:solidFill>
              </a:rPr>
              <a:t> One touch</a:t>
            </a:r>
          </a:p>
          <a:p>
            <a:pPr eaLnBrk="1" hangingPunct="1">
              <a:defRPr/>
            </a:pPr>
            <a:endParaRPr lang="en-US" sz="3600" dirty="0">
              <a:solidFill>
                <a:srgbClr val="3E0052"/>
              </a:solidFill>
            </a:endParaRPr>
          </a:p>
        </p:txBody>
      </p:sp>
      <p:pic>
        <p:nvPicPr>
          <p:cNvPr id="3" name="Picture 2">
            <a:extLst>
              <a:ext uri="{FF2B5EF4-FFF2-40B4-BE49-F238E27FC236}">
                <a16:creationId xmlns:a16="http://schemas.microsoft.com/office/drawing/2014/main" id="{8310D556-548E-4074-940A-1B6D78A44ABE}"/>
              </a:ext>
            </a:extLst>
          </p:cNvPr>
          <p:cNvPicPr>
            <a:picLocks noChangeAspect="1"/>
          </p:cNvPicPr>
          <p:nvPr/>
        </p:nvPicPr>
        <p:blipFill>
          <a:blip r:embed="rId3"/>
          <a:stretch>
            <a:fillRect/>
          </a:stretch>
        </p:blipFill>
        <p:spPr>
          <a:xfrm>
            <a:off x="5753824" y="1482625"/>
            <a:ext cx="5505733" cy="3892750"/>
          </a:xfrm>
          <a:prstGeom prst="rect">
            <a:avLst/>
          </a:prstGeom>
        </p:spPr>
      </p:pic>
    </p:spTree>
    <p:extLst>
      <p:ext uri="{BB962C8B-B14F-4D97-AF65-F5344CB8AC3E}">
        <p14:creationId xmlns:p14="http://schemas.microsoft.com/office/powerpoint/2010/main" val="3771455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vert="horz" lIns="91440" tIns="45720" rIns="91440" bIns="45720" rtlCol="0" anchor="ctr">
            <a:normAutofit/>
          </a:bodyPr>
          <a:lstStyle/>
          <a:p>
            <a:r>
              <a:rPr lang="en-US" sz="4000" dirty="0"/>
              <a:t>Avoid Bias</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a:normAutofit/>
          </a:bodyPr>
          <a:lstStyle/>
          <a:p>
            <a:pPr>
              <a:defRPr/>
            </a:pPr>
            <a:endParaRPr lang="en-US" dirty="0"/>
          </a:p>
          <a:p>
            <a:pPr>
              <a:defRPr/>
            </a:pPr>
            <a:r>
              <a:rPr lang="en-US" sz="3600" dirty="0">
                <a:solidFill>
                  <a:srgbClr val="517790"/>
                </a:solidFill>
              </a:rPr>
              <a:t>Orchestras that use blind auditions hire 5x more women  </a:t>
            </a:r>
          </a:p>
          <a:p>
            <a:pPr>
              <a:defRPr/>
            </a:pPr>
            <a:r>
              <a:rPr lang="en-US" sz="3600" dirty="0">
                <a:solidFill>
                  <a:srgbClr val="517790"/>
                </a:solidFill>
              </a:rPr>
              <a:t>Candidates with traditionally African American names get 16% fewer calls to interview </a:t>
            </a:r>
          </a:p>
          <a:p>
            <a:pPr>
              <a:defRPr/>
            </a:pPr>
            <a:r>
              <a:rPr lang="en-US" sz="3600" dirty="0">
                <a:solidFill>
                  <a:srgbClr val="517790"/>
                </a:solidFill>
              </a:rPr>
              <a:t>EVERYONE is biased in some way</a:t>
            </a:r>
          </a:p>
        </p:txBody>
      </p:sp>
      <p:pic>
        <p:nvPicPr>
          <p:cNvPr id="6" name="Picture 5">
            <a:extLst>
              <a:ext uri="{FF2B5EF4-FFF2-40B4-BE49-F238E27FC236}">
                <a16:creationId xmlns:a16="http://schemas.microsoft.com/office/drawing/2014/main" id="{2B3DBB95-FE9C-4DE2-B2F7-3B7B77F30A44}"/>
              </a:ext>
            </a:extLst>
          </p:cNvPr>
          <p:cNvPicPr>
            <a:picLocks noChangeAspect="1"/>
          </p:cNvPicPr>
          <p:nvPr/>
        </p:nvPicPr>
        <p:blipFill>
          <a:blip r:embed="rId3"/>
          <a:stretch>
            <a:fillRect/>
          </a:stretch>
        </p:blipFill>
        <p:spPr>
          <a:xfrm>
            <a:off x="7537620" y="3671888"/>
            <a:ext cx="3616411" cy="2407927"/>
          </a:xfrm>
          <a:prstGeom prst="rect">
            <a:avLst/>
          </a:prstGeom>
        </p:spPr>
      </p:pic>
    </p:spTree>
    <p:extLst>
      <p:ext uri="{BB962C8B-B14F-4D97-AF65-F5344CB8AC3E}">
        <p14:creationId xmlns:p14="http://schemas.microsoft.com/office/powerpoint/2010/main" val="1848979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vert="horz" lIns="91440" tIns="45720" rIns="91440" bIns="45720" rtlCol="0" anchor="ctr">
            <a:normAutofit/>
          </a:bodyPr>
          <a:lstStyle/>
          <a:p>
            <a:r>
              <a:rPr lang="en-US" sz="4000" dirty="0"/>
              <a:t>Avoid Bias</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a:xfrm>
            <a:off x="838200" y="1442853"/>
            <a:ext cx="7337775" cy="4713398"/>
          </a:xfrm>
        </p:spPr>
        <p:txBody>
          <a:bodyPr>
            <a:normAutofit fontScale="92500"/>
          </a:bodyPr>
          <a:lstStyle/>
          <a:p>
            <a:pPr>
              <a:defRPr/>
            </a:pPr>
            <a:r>
              <a:rPr lang="en-US" sz="3600" dirty="0">
                <a:solidFill>
                  <a:srgbClr val="517790"/>
                </a:solidFill>
              </a:rPr>
              <a:t>Avoid looking at names on applications</a:t>
            </a:r>
          </a:p>
          <a:p>
            <a:pPr>
              <a:defRPr/>
            </a:pPr>
            <a:r>
              <a:rPr lang="en-US" sz="3600" dirty="0">
                <a:solidFill>
                  <a:srgbClr val="517790"/>
                </a:solidFill>
              </a:rPr>
              <a:t>Don’t immediately rule someone out b/c of a work gap, a particular college, etc.</a:t>
            </a:r>
          </a:p>
          <a:p>
            <a:pPr>
              <a:defRPr/>
            </a:pPr>
            <a:r>
              <a:rPr lang="en-US" sz="3600" dirty="0">
                <a:solidFill>
                  <a:srgbClr val="517790"/>
                </a:solidFill>
              </a:rPr>
              <a:t>“Not a fit”? Ask yourself why. If not “just a feeling”, try to overlook.</a:t>
            </a:r>
          </a:p>
          <a:p>
            <a:pPr>
              <a:defRPr/>
            </a:pPr>
            <a:r>
              <a:rPr lang="en-US" sz="3600" dirty="0">
                <a:solidFill>
                  <a:srgbClr val="517790"/>
                </a:solidFill>
              </a:rPr>
              <a:t>Use consistent scoring to compare candidates.</a:t>
            </a:r>
          </a:p>
          <a:p>
            <a:pPr marL="0" indent="0" algn="ctr" defTabSz="290513">
              <a:buNone/>
              <a:defRPr/>
            </a:pPr>
            <a:endParaRPr lang="en-US" sz="2000" b="1" dirty="0"/>
          </a:p>
          <a:p>
            <a:pPr marL="0" indent="0" algn="ctr" defTabSz="290513">
              <a:buNone/>
              <a:defRPr/>
            </a:pPr>
            <a:r>
              <a:rPr lang="en-US" sz="4000" b="1" dirty="0"/>
              <a:t>KEY: </a:t>
            </a:r>
            <a:r>
              <a:rPr lang="en-US" sz="4000" dirty="0"/>
              <a:t>Job Relevance</a:t>
            </a:r>
          </a:p>
        </p:txBody>
      </p:sp>
      <p:pic>
        <p:nvPicPr>
          <p:cNvPr id="7" name="Picture 6">
            <a:extLst>
              <a:ext uri="{FF2B5EF4-FFF2-40B4-BE49-F238E27FC236}">
                <a16:creationId xmlns:a16="http://schemas.microsoft.com/office/drawing/2014/main" id="{1CC9A984-E93F-4ED0-9949-378B261EBDC5}"/>
              </a:ext>
            </a:extLst>
          </p:cNvPr>
          <p:cNvPicPr>
            <a:picLocks noChangeAspect="1"/>
          </p:cNvPicPr>
          <p:nvPr/>
        </p:nvPicPr>
        <p:blipFill>
          <a:blip r:embed="rId3"/>
          <a:stretch>
            <a:fillRect/>
          </a:stretch>
        </p:blipFill>
        <p:spPr>
          <a:xfrm>
            <a:off x="8175975" y="3671888"/>
            <a:ext cx="3616411" cy="2407927"/>
          </a:xfrm>
          <a:prstGeom prst="rect">
            <a:avLst/>
          </a:prstGeom>
        </p:spPr>
      </p:pic>
    </p:spTree>
    <p:extLst>
      <p:ext uri="{BB962C8B-B14F-4D97-AF65-F5344CB8AC3E}">
        <p14:creationId xmlns:p14="http://schemas.microsoft.com/office/powerpoint/2010/main" val="1328390379"/>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96C"/>
        </a:solidFill>
        <a:ln>
          <a:noFill/>
        </a:ln>
      </a:spPr>
      <a:bodyPr rtlCol="0" anchor="ctr"/>
      <a:lstStyle>
        <a:defPPr algn="ctr">
          <a:defRPr sz="3200" dirty="0" smtClean="0">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92DB55B9076F4D9638F423DAD57510" ma:contentTypeVersion="10" ma:contentTypeDescription="Create a new document." ma:contentTypeScope="" ma:versionID="e8e0294e69f5abb9f24dedbb436f0295">
  <xsd:schema xmlns:xsd="http://www.w3.org/2001/XMLSchema" xmlns:xs="http://www.w3.org/2001/XMLSchema" xmlns:p="http://schemas.microsoft.com/office/2006/metadata/properties" xmlns:ns2="b0998113-6dff-484f-9e94-9ccec4e2ee8a" xmlns:ns3="3dc120f2-4f61-4d80-85bf-2107ad98886c" targetNamespace="http://schemas.microsoft.com/office/2006/metadata/properties" ma:root="true" ma:fieldsID="df74714d78570b16ebf319ec26a01b8c" ns2:_="" ns3:_="">
    <xsd:import namespace="b0998113-6dff-484f-9e94-9ccec4e2ee8a"/>
    <xsd:import namespace="3dc120f2-4f61-4d80-85bf-2107ad98886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98113-6dff-484f-9e94-9ccec4e2ee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c120f2-4f61-4d80-85bf-2107ad9888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F241C5-23F5-4A96-A396-D76F3CB3EB8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D54C73C-1F8A-4E6E-80D2-FC1228B2BBE5}"/>
</file>

<file path=customXml/itemProps3.xml><?xml version="1.0" encoding="utf-8"?>
<ds:datastoreItem xmlns:ds="http://schemas.openxmlformats.org/officeDocument/2006/customXml" ds:itemID="{1FA55FC5-386D-424B-9C5D-1024BCB499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6997</TotalTime>
  <Words>4775</Words>
  <Application>Microsoft Office PowerPoint</Application>
  <PresentationFormat>Widescreen</PresentationFormat>
  <Paragraphs>405</Paragraphs>
  <Slides>23</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Avenir Next</vt:lpstr>
      <vt:lpstr>Avenir Next Medium</vt:lpstr>
      <vt:lpstr>Calibri</vt:lpstr>
      <vt:lpstr>Calibri Light</vt:lpstr>
      <vt:lpstr>System Font Regular</vt:lpstr>
      <vt:lpstr>Verdana</vt:lpstr>
      <vt:lpstr>Wingdings</vt:lpstr>
      <vt:lpstr>Office Theme</vt:lpstr>
      <vt:lpstr>Custom Design</vt:lpstr>
      <vt:lpstr>PowerPoint Presentation</vt:lpstr>
      <vt:lpstr>Recruiting, Selection &amp; Hiring For Supervisors and Managers</vt:lpstr>
      <vt:lpstr>Why do you need to hire?</vt:lpstr>
      <vt:lpstr>Cost of a Poor Hire</vt:lpstr>
      <vt:lpstr>Job Descriptions &amp; Job Postings</vt:lpstr>
      <vt:lpstr>Recruiting – Whose job is it?</vt:lpstr>
      <vt:lpstr>Tips for Application/Resume Screening</vt:lpstr>
      <vt:lpstr>Avoid Bias</vt:lpstr>
      <vt:lpstr>Avoid Bias</vt:lpstr>
      <vt:lpstr>Avoid Bias</vt:lpstr>
      <vt:lpstr>Phone Screen</vt:lpstr>
      <vt:lpstr>Keeping it Legal</vt:lpstr>
      <vt:lpstr>In-Person Interview</vt:lpstr>
      <vt:lpstr>In-Person Interview</vt:lpstr>
      <vt:lpstr>Creating Behavioral Interview Questions</vt:lpstr>
      <vt:lpstr>Behavioral Interviewing – Getting a full STAR</vt:lpstr>
      <vt:lpstr>Behavioral Interview Questions TIPS</vt:lpstr>
      <vt:lpstr>Grading Responses</vt:lpstr>
      <vt:lpstr>Grading Responses</vt:lpstr>
      <vt:lpstr>Grading Responses</vt:lpstr>
      <vt:lpstr>Concluding the interview</vt:lpstr>
      <vt:lpstr>Your sales pitch</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Brown</dc:creator>
  <cp:lastModifiedBy>Kathryn Sears</cp:lastModifiedBy>
  <cp:revision>95</cp:revision>
  <dcterms:created xsi:type="dcterms:W3CDTF">2019-09-09T18:59:58Z</dcterms:created>
  <dcterms:modified xsi:type="dcterms:W3CDTF">2021-07-02T18:00:06Z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0x010100B092DB55B9076F4D9638F423DAD57510</vt:lpwstr>
  </property>
</Properties>
</file>